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300" r:id="rId39"/>
    <p:sldId id="301" r:id="rId40"/>
    <p:sldId id="302" r:id="rId41"/>
    <p:sldId id="303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7" r:id="rId79"/>
    <p:sldId id="348" r:id="rId80"/>
    <p:sldId id="349" r:id="rId81"/>
    <p:sldId id="350" r:id="rId82"/>
    <p:sldId id="351" r:id="rId83"/>
    <p:sldId id="353" r:id="rId84"/>
    <p:sldId id="354" r:id="rId85"/>
    <p:sldId id="355" r:id="rId86"/>
    <p:sldId id="356" r:id="rId87"/>
    <p:sldId id="357" r:id="rId88"/>
    <p:sldId id="359" r:id="rId89"/>
    <p:sldId id="360" r:id="rId90"/>
    <p:sldId id="361" r:id="rId91"/>
    <p:sldId id="362" r:id="rId92"/>
    <p:sldId id="363" r:id="rId93"/>
    <p:sldId id="364" r:id="rId94"/>
    <p:sldId id="366" r:id="rId95"/>
    <p:sldId id="367" r:id="rId96"/>
    <p:sldId id="368" r:id="rId97"/>
    <p:sldId id="369" r:id="rId98"/>
    <p:sldId id="371" r:id="rId99"/>
    <p:sldId id="372" r:id="rId100"/>
    <p:sldId id="373" r:id="rId101"/>
    <p:sldId id="374" r:id="rId102"/>
    <p:sldId id="376" r:id="rId103"/>
    <p:sldId id="377" r:id="rId104"/>
    <p:sldId id="378" r:id="rId105"/>
    <p:sldId id="379" r:id="rId106"/>
    <p:sldId id="380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393" r:id="rId1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 autoAdjust="0"/>
    <p:restoredTop sz="94660"/>
  </p:normalViewPr>
  <p:slideViewPr>
    <p:cSldViewPr>
      <p:cViewPr varScale="1">
        <p:scale>
          <a:sx n="68" d="100"/>
          <a:sy n="68" d="100"/>
        </p:scale>
        <p:origin x="7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322" y="364058"/>
            <a:ext cx="1124935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926580" y="1234439"/>
            <a:ext cx="5044440" cy="1780539"/>
          </a:xfrm>
          <a:custGeom>
            <a:avLst/>
            <a:gdLst/>
            <a:ahLst/>
            <a:cxnLst/>
            <a:rect l="l" t="t" r="r" b="b"/>
            <a:pathLst>
              <a:path w="5044440" h="1780539">
                <a:moveTo>
                  <a:pt x="603504" y="524256"/>
                </a:moveTo>
                <a:lnTo>
                  <a:pt x="599541" y="475322"/>
                </a:lnTo>
                <a:lnTo>
                  <a:pt x="588111" y="428891"/>
                </a:lnTo>
                <a:lnTo>
                  <a:pt x="569810" y="385597"/>
                </a:lnTo>
                <a:lnTo>
                  <a:pt x="545274" y="346062"/>
                </a:lnTo>
                <a:lnTo>
                  <a:pt x="515099" y="310908"/>
                </a:lnTo>
                <a:lnTo>
                  <a:pt x="479945" y="280733"/>
                </a:lnTo>
                <a:lnTo>
                  <a:pt x="440410" y="256197"/>
                </a:lnTo>
                <a:lnTo>
                  <a:pt x="397116" y="237896"/>
                </a:lnTo>
                <a:lnTo>
                  <a:pt x="350685" y="226466"/>
                </a:lnTo>
                <a:lnTo>
                  <a:pt x="301752" y="222504"/>
                </a:lnTo>
                <a:lnTo>
                  <a:pt x="252806" y="226466"/>
                </a:lnTo>
                <a:lnTo>
                  <a:pt x="206375" y="237896"/>
                </a:lnTo>
                <a:lnTo>
                  <a:pt x="163080" y="256197"/>
                </a:lnTo>
                <a:lnTo>
                  <a:pt x="123545" y="280733"/>
                </a:lnTo>
                <a:lnTo>
                  <a:pt x="88392" y="310908"/>
                </a:lnTo>
                <a:lnTo>
                  <a:pt x="58216" y="346062"/>
                </a:lnTo>
                <a:lnTo>
                  <a:pt x="33680" y="385597"/>
                </a:lnTo>
                <a:lnTo>
                  <a:pt x="15379" y="428891"/>
                </a:lnTo>
                <a:lnTo>
                  <a:pt x="3949" y="475322"/>
                </a:lnTo>
                <a:lnTo>
                  <a:pt x="0" y="524256"/>
                </a:lnTo>
                <a:lnTo>
                  <a:pt x="3949" y="573201"/>
                </a:lnTo>
                <a:lnTo>
                  <a:pt x="15379" y="619633"/>
                </a:lnTo>
                <a:lnTo>
                  <a:pt x="33680" y="662927"/>
                </a:lnTo>
                <a:lnTo>
                  <a:pt x="58216" y="702462"/>
                </a:lnTo>
                <a:lnTo>
                  <a:pt x="88392" y="737616"/>
                </a:lnTo>
                <a:lnTo>
                  <a:pt x="123545" y="767791"/>
                </a:lnTo>
                <a:lnTo>
                  <a:pt x="163080" y="792327"/>
                </a:lnTo>
                <a:lnTo>
                  <a:pt x="206375" y="810628"/>
                </a:lnTo>
                <a:lnTo>
                  <a:pt x="252806" y="822058"/>
                </a:lnTo>
                <a:lnTo>
                  <a:pt x="301752" y="826008"/>
                </a:lnTo>
                <a:lnTo>
                  <a:pt x="350685" y="822058"/>
                </a:lnTo>
                <a:lnTo>
                  <a:pt x="397116" y="810628"/>
                </a:lnTo>
                <a:lnTo>
                  <a:pt x="440410" y="792327"/>
                </a:lnTo>
                <a:lnTo>
                  <a:pt x="479945" y="767791"/>
                </a:lnTo>
                <a:lnTo>
                  <a:pt x="515099" y="737616"/>
                </a:lnTo>
                <a:lnTo>
                  <a:pt x="545274" y="702462"/>
                </a:lnTo>
                <a:lnTo>
                  <a:pt x="569810" y="662927"/>
                </a:lnTo>
                <a:lnTo>
                  <a:pt x="588111" y="619633"/>
                </a:lnTo>
                <a:lnTo>
                  <a:pt x="599541" y="573201"/>
                </a:lnTo>
                <a:lnTo>
                  <a:pt x="603504" y="524256"/>
                </a:lnTo>
                <a:close/>
              </a:path>
              <a:path w="5044440" h="1780539">
                <a:moveTo>
                  <a:pt x="5044440" y="890016"/>
                </a:moveTo>
                <a:lnTo>
                  <a:pt x="5043132" y="841197"/>
                </a:lnTo>
                <a:lnTo>
                  <a:pt x="5039284" y="793051"/>
                </a:lnTo>
                <a:lnTo>
                  <a:pt x="5032959" y="745667"/>
                </a:lnTo>
                <a:lnTo>
                  <a:pt x="5024209" y="699109"/>
                </a:lnTo>
                <a:lnTo>
                  <a:pt x="5013109" y="653440"/>
                </a:lnTo>
                <a:lnTo>
                  <a:pt x="4999723" y="608723"/>
                </a:lnTo>
                <a:lnTo>
                  <a:pt x="4984115" y="565048"/>
                </a:lnTo>
                <a:lnTo>
                  <a:pt x="4966373" y="522452"/>
                </a:lnTo>
                <a:lnTo>
                  <a:pt x="4946535" y="481037"/>
                </a:lnTo>
                <a:lnTo>
                  <a:pt x="4924691" y="440842"/>
                </a:lnTo>
                <a:lnTo>
                  <a:pt x="4900892" y="401942"/>
                </a:lnTo>
                <a:lnTo>
                  <a:pt x="4875212" y="364413"/>
                </a:lnTo>
                <a:lnTo>
                  <a:pt x="4847717" y="328320"/>
                </a:lnTo>
                <a:lnTo>
                  <a:pt x="4818469" y="293725"/>
                </a:lnTo>
                <a:lnTo>
                  <a:pt x="4787544" y="260705"/>
                </a:lnTo>
                <a:lnTo>
                  <a:pt x="4755007" y="229323"/>
                </a:lnTo>
                <a:lnTo>
                  <a:pt x="4720920" y="199644"/>
                </a:lnTo>
                <a:lnTo>
                  <a:pt x="4685347" y="171742"/>
                </a:lnTo>
                <a:lnTo>
                  <a:pt x="4648365" y="145681"/>
                </a:lnTo>
                <a:lnTo>
                  <a:pt x="4610036" y="121526"/>
                </a:lnTo>
                <a:lnTo>
                  <a:pt x="4570425" y="99352"/>
                </a:lnTo>
                <a:lnTo>
                  <a:pt x="4529607" y="79235"/>
                </a:lnTo>
                <a:lnTo>
                  <a:pt x="4487634" y="61214"/>
                </a:lnTo>
                <a:lnTo>
                  <a:pt x="4444593" y="45389"/>
                </a:lnTo>
                <a:lnTo>
                  <a:pt x="4400524" y="31800"/>
                </a:lnTo>
                <a:lnTo>
                  <a:pt x="4355516" y="20535"/>
                </a:lnTo>
                <a:lnTo>
                  <a:pt x="4309630" y="11658"/>
                </a:lnTo>
                <a:lnTo>
                  <a:pt x="4262933" y="5232"/>
                </a:lnTo>
                <a:lnTo>
                  <a:pt x="4215498" y="1320"/>
                </a:lnTo>
                <a:lnTo>
                  <a:pt x="4167378" y="0"/>
                </a:lnTo>
                <a:lnTo>
                  <a:pt x="4119245" y="1320"/>
                </a:lnTo>
                <a:lnTo>
                  <a:pt x="4071810" y="5232"/>
                </a:lnTo>
                <a:lnTo>
                  <a:pt x="4025112" y="11658"/>
                </a:lnTo>
                <a:lnTo>
                  <a:pt x="3979227" y="20535"/>
                </a:lnTo>
                <a:lnTo>
                  <a:pt x="3934218" y="31800"/>
                </a:lnTo>
                <a:lnTo>
                  <a:pt x="3890149" y="45389"/>
                </a:lnTo>
                <a:lnTo>
                  <a:pt x="3847109" y="61214"/>
                </a:lnTo>
                <a:lnTo>
                  <a:pt x="3805136" y="79235"/>
                </a:lnTo>
                <a:lnTo>
                  <a:pt x="3764318" y="99352"/>
                </a:lnTo>
                <a:lnTo>
                  <a:pt x="3724706" y="121526"/>
                </a:lnTo>
                <a:lnTo>
                  <a:pt x="3686378" y="145681"/>
                </a:lnTo>
                <a:lnTo>
                  <a:pt x="3649395" y="171742"/>
                </a:lnTo>
                <a:lnTo>
                  <a:pt x="3613823" y="199644"/>
                </a:lnTo>
                <a:lnTo>
                  <a:pt x="3579736" y="229323"/>
                </a:lnTo>
                <a:lnTo>
                  <a:pt x="3547199" y="260705"/>
                </a:lnTo>
                <a:lnTo>
                  <a:pt x="3516274" y="293725"/>
                </a:lnTo>
                <a:lnTo>
                  <a:pt x="3487026" y="328320"/>
                </a:lnTo>
                <a:lnTo>
                  <a:pt x="3459530" y="364413"/>
                </a:lnTo>
                <a:lnTo>
                  <a:pt x="3433851" y="401942"/>
                </a:lnTo>
                <a:lnTo>
                  <a:pt x="3410051" y="440842"/>
                </a:lnTo>
                <a:lnTo>
                  <a:pt x="3388207" y="481037"/>
                </a:lnTo>
                <a:lnTo>
                  <a:pt x="3368370" y="522452"/>
                </a:lnTo>
                <a:lnTo>
                  <a:pt x="3350628" y="565048"/>
                </a:lnTo>
                <a:lnTo>
                  <a:pt x="3335020" y="608723"/>
                </a:lnTo>
                <a:lnTo>
                  <a:pt x="3321634" y="653440"/>
                </a:lnTo>
                <a:lnTo>
                  <a:pt x="3310534" y="699109"/>
                </a:lnTo>
                <a:lnTo>
                  <a:pt x="3301784" y="745667"/>
                </a:lnTo>
                <a:lnTo>
                  <a:pt x="3295459" y="793051"/>
                </a:lnTo>
                <a:lnTo>
                  <a:pt x="3291611" y="841197"/>
                </a:lnTo>
                <a:lnTo>
                  <a:pt x="3290316" y="890016"/>
                </a:lnTo>
                <a:lnTo>
                  <a:pt x="3291611" y="938847"/>
                </a:lnTo>
                <a:lnTo>
                  <a:pt x="3295459" y="986993"/>
                </a:lnTo>
                <a:lnTo>
                  <a:pt x="3301784" y="1034376"/>
                </a:lnTo>
                <a:lnTo>
                  <a:pt x="3310534" y="1080935"/>
                </a:lnTo>
                <a:lnTo>
                  <a:pt x="3321634" y="1126604"/>
                </a:lnTo>
                <a:lnTo>
                  <a:pt x="3335020" y="1171321"/>
                </a:lnTo>
                <a:lnTo>
                  <a:pt x="3350628" y="1214996"/>
                </a:lnTo>
                <a:lnTo>
                  <a:pt x="3368370" y="1257592"/>
                </a:lnTo>
                <a:lnTo>
                  <a:pt x="3388207" y="1299006"/>
                </a:lnTo>
                <a:lnTo>
                  <a:pt x="3410051" y="1339202"/>
                </a:lnTo>
                <a:lnTo>
                  <a:pt x="3433851" y="1378102"/>
                </a:lnTo>
                <a:lnTo>
                  <a:pt x="3459530" y="1415630"/>
                </a:lnTo>
                <a:lnTo>
                  <a:pt x="3487026" y="1451724"/>
                </a:lnTo>
                <a:lnTo>
                  <a:pt x="3516274" y="1486319"/>
                </a:lnTo>
                <a:lnTo>
                  <a:pt x="3547199" y="1519339"/>
                </a:lnTo>
                <a:lnTo>
                  <a:pt x="3579736" y="1550720"/>
                </a:lnTo>
                <a:lnTo>
                  <a:pt x="3613823" y="1580400"/>
                </a:lnTo>
                <a:lnTo>
                  <a:pt x="3649395" y="1608302"/>
                </a:lnTo>
                <a:lnTo>
                  <a:pt x="3686378" y="1634363"/>
                </a:lnTo>
                <a:lnTo>
                  <a:pt x="3724706" y="1658518"/>
                </a:lnTo>
                <a:lnTo>
                  <a:pt x="3764318" y="1680692"/>
                </a:lnTo>
                <a:lnTo>
                  <a:pt x="3805136" y="1700809"/>
                </a:lnTo>
                <a:lnTo>
                  <a:pt x="3847109" y="1718830"/>
                </a:lnTo>
                <a:lnTo>
                  <a:pt x="3890149" y="1734654"/>
                </a:lnTo>
                <a:lnTo>
                  <a:pt x="3934218" y="1748243"/>
                </a:lnTo>
                <a:lnTo>
                  <a:pt x="3979227" y="1759508"/>
                </a:lnTo>
                <a:lnTo>
                  <a:pt x="4025112" y="1768386"/>
                </a:lnTo>
                <a:lnTo>
                  <a:pt x="4071810" y="1774812"/>
                </a:lnTo>
                <a:lnTo>
                  <a:pt x="4119245" y="1778723"/>
                </a:lnTo>
                <a:lnTo>
                  <a:pt x="4167378" y="1780032"/>
                </a:lnTo>
                <a:lnTo>
                  <a:pt x="4215498" y="1778723"/>
                </a:lnTo>
                <a:lnTo>
                  <a:pt x="4262933" y="1774812"/>
                </a:lnTo>
                <a:lnTo>
                  <a:pt x="4309630" y="1768386"/>
                </a:lnTo>
                <a:lnTo>
                  <a:pt x="4355516" y="1759508"/>
                </a:lnTo>
                <a:lnTo>
                  <a:pt x="4400524" y="1748243"/>
                </a:lnTo>
                <a:lnTo>
                  <a:pt x="4444593" y="1734654"/>
                </a:lnTo>
                <a:lnTo>
                  <a:pt x="4487634" y="1718830"/>
                </a:lnTo>
                <a:lnTo>
                  <a:pt x="4529607" y="1700809"/>
                </a:lnTo>
                <a:lnTo>
                  <a:pt x="4570425" y="1680692"/>
                </a:lnTo>
                <a:lnTo>
                  <a:pt x="4610036" y="1658518"/>
                </a:lnTo>
                <a:lnTo>
                  <a:pt x="4648365" y="1634363"/>
                </a:lnTo>
                <a:lnTo>
                  <a:pt x="4685347" y="1608302"/>
                </a:lnTo>
                <a:lnTo>
                  <a:pt x="4720920" y="1580400"/>
                </a:lnTo>
                <a:lnTo>
                  <a:pt x="4755007" y="1550720"/>
                </a:lnTo>
                <a:lnTo>
                  <a:pt x="4787544" y="1519339"/>
                </a:lnTo>
                <a:lnTo>
                  <a:pt x="4818469" y="1486319"/>
                </a:lnTo>
                <a:lnTo>
                  <a:pt x="4847717" y="1451724"/>
                </a:lnTo>
                <a:lnTo>
                  <a:pt x="4875212" y="1415630"/>
                </a:lnTo>
                <a:lnTo>
                  <a:pt x="4900892" y="1378102"/>
                </a:lnTo>
                <a:lnTo>
                  <a:pt x="4924691" y="1339202"/>
                </a:lnTo>
                <a:lnTo>
                  <a:pt x="4946535" y="1299006"/>
                </a:lnTo>
                <a:lnTo>
                  <a:pt x="4966373" y="1257592"/>
                </a:lnTo>
                <a:lnTo>
                  <a:pt x="4984115" y="1214996"/>
                </a:lnTo>
                <a:lnTo>
                  <a:pt x="4999723" y="1171321"/>
                </a:lnTo>
                <a:lnTo>
                  <a:pt x="5013109" y="1126604"/>
                </a:lnTo>
                <a:lnTo>
                  <a:pt x="5024209" y="1080935"/>
                </a:lnTo>
                <a:lnTo>
                  <a:pt x="5032959" y="1034376"/>
                </a:lnTo>
                <a:lnTo>
                  <a:pt x="5039284" y="986993"/>
                </a:lnTo>
                <a:lnTo>
                  <a:pt x="5043132" y="938847"/>
                </a:lnTo>
                <a:lnTo>
                  <a:pt x="5044440" y="89001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22135" y="1313687"/>
            <a:ext cx="5715000" cy="307975"/>
          </a:xfrm>
          <a:custGeom>
            <a:avLst/>
            <a:gdLst/>
            <a:ahLst/>
            <a:cxnLst/>
            <a:rect l="l" t="t" r="r" b="b"/>
            <a:pathLst>
              <a:path w="5715000" h="307975">
                <a:moveTo>
                  <a:pt x="5715000" y="0"/>
                </a:moveTo>
                <a:lnTo>
                  <a:pt x="0" y="0"/>
                </a:lnTo>
                <a:lnTo>
                  <a:pt x="0" y="307848"/>
                </a:lnTo>
                <a:lnTo>
                  <a:pt x="5715000" y="307848"/>
                </a:lnTo>
                <a:lnTo>
                  <a:pt x="5715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5239511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9934829" y="0"/>
                </a:moveTo>
                <a:lnTo>
                  <a:pt x="9984306" y="1001"/>
                </a:lnTo>
                <a:lnTo>
                  <a:pt x="10030558" y="3939"/>
                </a:lnTo>
                <a:lnTo>
                  <a:pt x="10073765" y="8711"/>
                </a:lnTo>
                <a:lnTo>
                  <a:pt x="10114103" y="15215"/>
                </a:lnTo>
                <a:lnTo>
                  <a:pt x="10151753" y="23348"/>
                </a:lnTo>
                <a:lnTo>
                  <a:pt x="10219698" y="44099"/>
                </a:lnTo>
                <a:lnTo>
                  <a:pt x="10279029" y="70148"/>
                </a:lnTo>
                <a:lnTo>
                  <a:pt x="10331174" y="100680"/>
                </a:lnTo>
                <a:lnTo>
                  <a:pt x="10377560" y="134880"/>
                </a:lnTo>
                <a:lnTo>
                  <a:pt x="10419617" y="171933"/>
                </a:lnTo>
                <a:lnTo>
                  <a:pt x="10458771" y="211024"/>
                </a:lnTo>
                <a:lnTo>
                  <a:pt x="10534088" y="292057"/>
                </a:lnTo>
                <a:lnTo>
                  <a:pt x="10553335" y="312316"/>
                </a:lnTo>
                <a:lnTo>
                  <a:pt x="10593581" y="352119"/>
                </a:lnTo>
                <a:lnTo>
                  <a:pt x="10637351" y="390293"/>
                </a:lnTo>
                <a:lnTo>
                  <a:pt x="10686074" y="426021"/>
                </a:lnTo>
                <a:lnTo>
                  <a:pt x="10741179" y="458489"/>
                </a:lnTo>
                <a:lnTo>
                  <a:pt x="10804094" y="486881"/>
                </a:lnTo>
                <a:lnTo>
                  <a:pt x="10876246" y="510383"/>
                </a:lnTo>
                <a:lnTo>
                  <a:pt x="10916232" y="520045"/>
                </a:lnTo>
                <a:lnTo>
                  <a:pt x="10959064" y="528179"/>
                </a:lnTo>
                <a:lnTo>
                  <a:pt x="11004919" y="534683"/>
                </a:lnTo>
                <a:lnTo>
                  <a:pt x="11053976" y="539455"/>
                </a:lnTo>
                <a:lnTo>
                  <a:pt x="11106414" y="542393"/>
                </a:lnTo>
                <a:lnTo>
                  <a:pt x="11162411" y="543394"/>
                </a:lnTo>
                <a:lnTo>
                  <a:pt x="11218599" y="542104"/>
                </a:lnTo>
                <a:lnTo>
                  <a:pt x="11271073" y="538331"/>
                </a:lnTo>
                <a:lnTo>
                  <a:pt x="11320055" y="532226"/>
                </a:lnTo>
                <a:lnTo>
                  <a:pt x="11365770" y="523938"/>
                </a:lnTo>
                <a:lnTo>
                  <a:pt x="11408439" y="513616"/>
                </a:lnTo>
                <a:lnTo>
                  <a:pt x="11448285" y="501411"/>
                </a:lnTo>
                <a:lnTo>
                  <a:pt x="11485532" y="487471"/>
                </a:lnTo>
                <a:lnTo>
                  <a:pt x="11520403" y="471947"/>
                </a:lnTo>
                <a:lnTo>
                  <a:pt x="11583908" y="436741"/>
                </a:lnTo>
                <a:lnTo>
                  <a:pt x="11640583" y="396990"/>
                </a:lnTo>
                <a:lnTo>
                  <a:pt x="11692213" y="353891"/>
                </a:lnTo>
                <a:lnTo>
                  <a:pt x="11740582" y="308638"/>
                </a:lnTo>
                <a:lnTo>
                  <a:pt x="11810922" y="239339"/>
                </a:lnTo>
                <a:lnTo>
                  <a:pt x="11834670" y="216459"/>
                </a:lnTo>
                <a:lnTo>
                  <a:pt x="11883959" y="171924"/>
                </a:lnTo>
                <a:lnTo>
                  <a:pt x="11937122" y="130021"/>
                </a:lnTo>
                <a:lnTo>
                  <a:pt x="11995943" y="91946"/>
                </a:lnTo>
                <a:lnTo>
                  <a:pt x="12062207" y="58895"/>
                </a:lnTo>
                <a:lnTo>
                  <a:pt x="12098688" y="44627"/>
                </a:lnTo>
                <a:lnTo>
                  <a:pt x="12137698" y="32063"/>
                </a:lnTo>
                <a:lnTo>
                  <a:pt x="12179461" y="21354"/>
                </a:lnTo>
                <a:lnTo>
                  <a:pt x="12191999" y="18914"/>
                </a:lnTo>
                <a:lnTo>
                  <a:pt x="0" y="5986"/>
                </a:lnTo>
                <a:lnTo>
                  <a:pt x="14098" y="4357"/>
                </a:lnTo>
                <a:lnTo>
                  <a:pt x="62695" y="1109"/>
                </a:lnTo>
                <a:lnTo>
                  <a:pt x="114472" y="0"/>
                </a:lnTo>
                <a:lnTo>
                  <a:pt x="163948" y="1001"/>
                </a:lnTo>
                <a:lnTo>
                  <a:pt x="210199" y="3939"/>
                </a:lnTo>
                <a:lnTo>
                  <a:pt x="253404" y="8711"/>
                </a:lnTo>
                <a:lnTo>
                  <a:pt x="293741" y="15215"/>
                </a:lnTo>
                <a:lnTo>
                  <a:pt x="331389" y="23348"/>
                </a:lnTo>
                <a:lnTo>
                  <a:pt x="399331" y="44099"/>
                </a:lnTo>
                <a:lnTo>
                  <a:pt x="458659" y="70148"/>
                </a:lnTo>
                <a:lnTo>
                  <a:pt x="510800" y="100680"/>
                </a:lnTo>
                <a:lnTo>
                  <a:pt x="557184" y="134880"/>
                </a:lnTo>
                <a:lnTo>
                  <a:pt x="599237" y="171933"/>
                </a:lnTo>
                <a:lnTo>
                  <a:pt x="638389" y="211024"/>
                </a:lnTo>
                <a:lnTo>
                  <a:pt x="713700" y="292057"/>
                </a:lnTo>
                <a:lnTo>
                  <a:pt x="732946" y="312316"/>
                </a:lnTo>
                <a:lnTo>
                  <a:pt x="773189" y="352119"/>
                </a:lnTo>
                <a:lnTo>
                  <a:pt x="816957" y="390293"/>
                </a:lnTo>
                <a:lnTo>
                  <a:pt x="865678" y="426021"/>
                </a:lnTo>
                <a:lnTo>
                  <a:pt x="920782" y="458489"/>
                </a:lnTo>
                <a:lnTo>
                  <a:pt x="983695" y="486881"/>
                </a:lnTo>
                <a:lnTo>
                  <a:pt x="1055845" y="510383"/>
                </a:lnTo>
                <a:lnTo>
                  <a:pt x="1095832" y="520045"/>
                </a:lnTo>
                <a:lnTo>
                  <a:pt x="1138663" y="528179"/>
                </a:lnTo>
                <a:lnTo>
                  <a:pt x="1184517" y="534683"/>
                </a:lnTo>
                <a:lnTo>
                  <a:pt x="1233574" y="539455"/>
                </a:lnTo>
                <a:lnTo>
                  <a:pt x="1286012" y="542393"/>
                </a:lnTo>
                <a:lnTo>
                  <a:pt x="1342009" y="543394"/>
                </a:lnTo>
                <a:lnTo>
                  <a:pt x="1394190" y="542285"/>
                </a:lnTo>
                <a:lnTo>
                  <a:pt x="1443170" y="539037"/>
                </a:lnTo>
                <a:lnTo>
                  <a:pt x="1489125" y="533769"/>
                </a:lnTo>
                <a:lnTo>
                  <a:pt x="1532234" y="526599"/>
                </a:lnTo>
                <a:lnTo>
                  <a:pt x="1572672" y="517647"/>
                </a:lnTo>
                <a:lnTo>
                  <a:pt x="1610618" y="507031"/>
                </a:lnTo>
                <a:lnTo>
                  <a:pt x="1679742" y="481283"/>
                </a:lnTo>
                <a:lnTo>
                  <a:pt x="1741023" y="450307"/>
                </a:lnTo>
                <a:lnTo>
                  <a:pt x="1795878" y="415052"/>
                </a:lnTo>
                <a:lnTo>
                  <a:pt x="1845727" y="376470"/>
                </a:lnTo>
                <a:lnTo>
                  <a:pt x="1891988" y="335512"/>
                </a:lnTo>
                <a:lnTo>
                  <a:pt x="2001245" y="228956"/>
                </a:lnTo>
                <a:lnTo>
                  <a:pt x="2023419" y="207882"/>
                </a:lnTo>
                <a:lnTo>
                  <a:pt x="2069506" y="166924"/>
                </a:lnTo>
                <a:lnTo>
                  <a:pt x="2119096" y="128342"/>
                </a:lnTo>
                <a:lnTo>
                  <a:pt x="2173605" y="93087"/>
                </a:lnTo>
                <a:lnTo>
                  <a:pt x="2234453" y="62111"/>
                </a:lnTo>
                <a:lnTo>
                  <a:pt x="2303058" y="36363"/>
                </a:lnTo>
                <a:lnTo>
                  <a:pt x="2340712" y="25747"/>
                </a:lnTo>
                <a:lnTo>
                  <a:pt x="2380837" y="16795"/>
                </a:lnTo>
                <a:lnTo>
                  <a:pt x="2423610" y="9625"/>
                </a:lnTo>
                <a:lnTo>
                  <a:pt x="2469208" y="4357"/>
                </a:lnTo>
                <a:lnTo>
                  <a:pt x="2517809" y="1109"/>
                </a:lnTo>
                <a:lnTo>
                  <a:pt x="2569591" y="0"/>
                </a:lnTo>
                <a:lnTo>
                  <a:pt x="2619068" y="1001"/>
                </a:lnTo>
                <a:lnTo>
                  <a:pt x="2665320" y="3939"/>
                </a:lnTo>
                <a:lnTo>
                  <a:pt x="2708527" y="8711"/>
                </a:lnTo>
                <a:lnTo>
                  <a:pt x="2748865" y="15215"/>
                </a:lnTo>
                <a:lnTo>
                  <a:pt x="2786515" y="23348"/>
                </a:lnTo>
                <a:lnTo>
                  <a:pt x="2854460" y="44099"/>
                </a:lnTo>
                <a:lnTo>
                  <a:pt x="2913791" y="70148"/>
                </a:lnTo>
                <a:lnTo>
                  <a:pt x="2965936" y="100680"/>
                </a:lnTo>
                <a:lnTo>
                  <a:pt x="3012322" y="134880"/>
                </a:lnTo>
                <a:lnTo>
                  <a:pt x="3054379" y="171933"/>
                </a:lnTo>
                <a:lnTo>
                  <a:pt x="3093533" y="211024"/>
                </a:lnTo>
                <a:lnTo>
                  <a:pt x="3168850" y="292057"/>
                </a:lnTo>
                <a:lnTo>
                  <a:pt x="3188097" y="312316"/>
                </a:lnTo>
                <a:lnTo>
                  <a:pt x="3228343" y="352119"/>
                </a:lnTo>
                <a:lnTo>
                  <a:pt x="3272113" y="390293"/>
                </a:lnTo>
                <a:lnTo>
                  <a:pt x="3320836" y="426021"/>
                </a:lnTo>
                <a:lnTo>
                  <a:pt x="3375941" y="458489"/>
                </a:lnTo>
                <a:lnTo>
                  <a:pt x="3438856" y="486881"/>
                </a:lnTo>
                <a:lnTo>
                  <a:pt x="3511008" y="510383"/>
                </a:lnTo>
                <a:lnTo>
                  <a:pt x="3550994" y="520045"/>
                </a:lnTo>
                <a:lnTo>
                  <a:pt x="3593826" y="528179"/>
                </a:lnTo>
                <a:lnTo>
                  <a:pt x="3639681" y="534683"/>
                </a:lnTo>
                <a:lnTo>
                  <a:pt x="3688738" y="539455"/>
                </a:lnTo>
                <a:lnTo>
                  <a:pt x="3741176" y="542393"/>
                </a:lnTo>
                <a:lnTo>
                  <a:pt x="3797173" y="543394"/>
                </a:lnTo>
                <a:lnTo>
                  <a:pt x="3849344" y="542285"/>
                </a:lnTo>
                <a:lnTo>
                  <a:pt x="3898316" y="539037"/>
                </a:lnTo>
                <a:lnTo>
                  <a:pt x="3944264" y="533769"/>
                </a:lnTo>
                <a:lnTo>
                  <a:pt x="3987365" y="526599"/>
                </a:lnTo>
                <a:lnTo>
                  <a:pt x="4027798" y="517647"/>
                </a:lnTo>
                <a:lnTo>
                  <a:pt x="4065739" y="507031"/>
                </a:lnTo>
                <a:lnTo>
                  <a:pt x="4134855" y="481283"/>
                </a:lnTo>
                <a:lnTo>
                  <a:pt x="4196130" y="450307"/>
                </a:lnTo>
                <a:lnTo>
                  <a:pt x="4250982" y="415052"/>
                </a:lnTo>
                <a:lnTo>
                  <a:pt x="4300829" y="376470"/>
                </a:lnTo>
                <a:lnTo>
                  <a:pt x="4347089" y="335512"/>
                </a:lnTo>
                <a:lnTo>
                  <a:pt x="4456346" y="228956"/>
                </a:lnTo>
                <a:lnTo>
                  <a:pt x="4478519" y="207882"/>
                </a:lnTo>
                <a:lnTo>
                  <a:pt x="4524606" y="166924"/>
                </a:lnTo>
                <a:lnTo>
                  <a:pt x="4574193" y="128342"/>
                </a:lnTo>
                <a:lnTo>
                  <a:pt x="4628699" y="93087"/>
                </a:lnTo>
                <a:lnTo>
                  <a:pt x="4689542" y="62111"/>
                </a:lnTo>
                <a:lnTo>
                  <a:pt x="4758138" y="36363"/>
                </a:lnTo>
                <a:lnTo>
                  <a:pt x="4795787" y="25747"/>
                </a:lnTo>
                <a:lnTo>
                  <a:pt x="4835906" y="16795"/>
                </a:lnTo>
                <a:lnTo>
                  <a:pt x="4878672" y="9625"/>
                </a:lnTo>
                <a:lnTo>
                  <a:pt x="4924263" y="4357"/>
                </a:lnTo>
                <a:lnTo>
                  <a:pt x="4972856" y="1109"/>
                </a:lnTo>
                <a:lnTo>
                  <a:pt x="5024628" y="0"/>
                </a:lnTo>
                <a:lnTo>
                  <a:pt x="5074105" y="1001"/>
                </a:lnTo>
                <a:lnTo>
                  <a:pt x="5120357" y="3939"/>
                </a:lnTo>
                <a:lnTo>
                  <a:pt x="5163564" y="8711"/>
                </a:lnTo>
                <a:lnTo>
                  <a:pt x="5203902" y="15215"/>
                </a:lnTo>
                <a:lnTo>
                  <a:pt x="5241552" y="23348"/>
                </a:lnTo>
                <a:lnTo>
                  <a:pt x="5309497" y="44099"/>
                </a:lnTo>
                <a:lnTo>
                  <a:pt x="5368828" y="70148"/>
                </a:lnTo>
                <a:lnTo>
                  <a:pt x="5420973" y="100680"/>
                </a:lnTo>
                <a:lnTo>
                  <a:pt x="5467359" y="134880"/>
                </a:lnTo>
                <a:lnTo>
                  <a:pt x="5509416" y="171933"/>
                </a:lnTo>
                <a:lnTo>
                  <a:pt x="5548570" y="211024"/>
                </a:lnTo>
                <a:lnTo>
                  <a:pt x="5623887" y="292057"/>
                </a:lnTo>
                <a:lnTo>
                  <a:pt x="5643134" y="312316"/>
                </a:lnTo>
                <a:lnTo>
                  <a:pt x="5683380" y="352119"/>
                </a:lnTo>
                <a:lnTo>
                  <a:pt x="5727150" y="390293"/>
                </a:lnTo>
                <a:lnTo>
                  <a:pt x="5775873" y="426021"/>
                </a:lnTo>
                <a:lnTo>
                  <a:pt x="5830978" y="458489"/>
                </a:lnTo>
                <a:lnTo>
                  <a:pt x="5893893" y="486881"/>
                </a:lnTo>
                <a:lnTo>
                  <a:pt x="5966045" y="510383"/>
                </a:lnTo>
                <a:lnTo>
                  <a:pt x="6006031" y="520045"/>
                </a:lnTo>
                <a:lnTo>
                  <a:pt x="6048863" y="528179"/>
                </a:lnTo>
                <a:lnTo>
                  <a:pt x="6094718" y="534683"/>
                </a:lnTo>
                <a:lnTo>
                  <a:pt x="6143775" y="539455"/>
                </a:lnTo>
                <a:lnTo>
                  <a:pt x="6196213" y="542393"/>
                </a:lnTo>
                <a:lnTo>
                  <a:pt x="6252210" y="543394"/>
                </a:lnTo>
                <a:lnTo>
                  <a:pt x="6304391" y="542285"/>
                </a:lnTo>
                <a:lnTo>
                  <a:pt x="6353371" y="539037"/>
                </a:lnTo>
                <a:lnTo>
                  <a:pt x="6399326" y="533769"/>
                </a:lnTo>
                <a:lnTo>
                  <a:pt x="6442435" y="526599"/>
                </a:lnTo>
                <a:lnTo>
                  <a:pt x="6482873" y="517647"/>
                </a:lnTo>
                <a:lnTo>
                  <a:pt x="6520819" y="507031"/>
                </a:lnTo>
                <a:lnTo>
                  <a:pt x="6589943" y="481283"/>
                </a:lnTo>
                <a:lnTo>
                  <a:pt x="6651224" y="450307"/>
                </a:lnTo>
                <a:lnTo>
                  <a:pt x="6706079" y="415052"/>
                </a:lnTo>
                <a:lnTo>
                  <a:pt x="6755928" y="376470"/>
                </a:lnTo>
                <a:lnTo>
                  <a:pt x="6802189" y="335512"/>
                </a:lnTo>
                <a:lnTo>
                  <a:pt x="6911446" y="228956"/>
                </a:lnTo>
                <a:lnTo>
                  <a:pt x="6933620" y="207882"/>
                </a:lnTo>
                <a:lnTo>
                  <a:pt x="6979707" y="166924"/>
                </a:lnTo>
                <a:lnTo>
                  <a:pt x="7029297" y="128342"/>
                </a:lnTo>
                <a:lnTo>
                  <a:pt x="7083806" y="93087"/>
                </a:lnTo>
                <a:lnTo>
                  <a:pt x="7144654" y="62111"/>
                </a:lnTo>
                <a:lnTo>
                  <a:pt x="7213259" y="36363"/>
                </a:lnTo>
                <a:lnTo>
                  <a:pt x="7250913" y="25747"/>
                </a:lnTo>
                <a:lnTo>
                  <a:pt x="7291038" y="16795"/>
                </a:lnTo>
                <a:lnTo>
                  <a:pt x="7333811" y="9625"/>
                </a:lnTo>
                <a:lnTo>
                  <a:pt x="7379409" y="4357"/>
                </a:lnTo>
                <a:lnTo>
                  <a:pt x="7428010" y="1109"/>
                </a:lnTo>
                <a:lnTo>
                  <a:pt x="7479792" y="0"/>
                </a:lnTo>
                <a:lnTo>
                  <a:pt x="7529269" y="1001"/>
                </a:lnTo>
                <a:lnTo>
                  <a:pt x="7575521" y="3939"/>
                </a:lnTo>
                <a:lnTo>
                  <a:pt x="7618728" y="8711"/>
                </a:lnTo>
                <a:lnTo>
                  <a:pt x="7659066" y="15215"/>
                </a:lnTo>
                <a:lnTo>
                  <a:pt x="7696716" y="23348"/>
                </a:lnTo>
                <a:lnTo>
                  <a:pt x="7764661" y="44099"/>
                </a:lnTo>
                <a:lnTo>
                  <a:pt x="7823992" y="70148"/>
                </a:lnTo>
                <a:lnTo>
                  <a:pt x="7876137" y="100680"/>
                </a:lnTo>
                <a:lnTo>
                  <a:pt x="7922523" y="134880"/>
                </a:lnTo>
                <a:lnTo>
                  <a:pt x="7964580" y="171933"/>
                </a:lnTo>
                <a:lnTo>
                  <a:pt x="8003734" y="211024"/>
                </a:lnTo>
                <a:lnTo>
                  <a:pt x="8079051" y="292057"/>
                </a:lnTo>
                <a:lnTo>
                  <a:pt x="8098298" y="312316"/>
                </a:lnTo>
                <a:lnTo>
                  <a:pt x="8138544" y="352119"/>
                </a:lnTo>
                <a:lnTo>
                  <a:pt x="8182314" y="390293"/>
                </a:lnTo>
                <a:lnTo>
                  <a:pt x="8231037" y="426021"/>
                </a:lnTo>
                <a:lnTo>
                  <a:pt x="8286142" y="458489"/>
                </a:lnTo>
                <a:lnTo>
                  <a:pt x="8349057" y="486881"/>
                </a:lnTo>
                <a:lnTo>
                  <a:pt x="8421209" y="510383"/>
                </a:lnTo>
                <a:lnTo>
                  <a:pt x="8461195" y="520045"/>
                </a:lnTo>
                <a:lnTo>
                  <a:pt x="8504027" y="528179"/>
                </a:lnTo>
                <a:lnTo>
                  <a:pt x="8549882" y="534683"/>
                </a:lnTo>
                <a:lnTo>
                  <a:pt x="8598939" y="539455"/>
                </a:lnTo>
                <a:lnTo>
                  <a:pt x="8651377" y="542393"/>
                </a:lnTo>
                <a:lnTo>
                  <a:pt x="8707374" y="543394"/>
                </a:lnTo>
                <a:lnTo>
                  <a:pt x="8759545" y="542285"/>
                </a:lnTo>
                <a:lnTo>
                  <a:pt x="8808517" y="539037"/>
                </a:lnTo>
                <a:lnTo>
                  <a:pt x="8854465" y="533769"/>
                </a:lnTo>
                <a:lnTo>
                  <a:pt x="8897566" y="526599"/>
                </a:lnTo>
                <a:lnTo>
                  <a:pt x="8937999" y="517647"/>
                </a:lnTo>
                <a:lnTo>
                  <a:pt x="8975940" y="507031"/>
                </a:lnTo>
                <a:lnTo>
                  <a:pt x="9045056" y="481283"/>
                </a:lnTo>
                <a:lnTo>
                  <a:pt x="9106331" y="450307"/>
                </a:lnTo>
                <a:lnTo>
                  <a:pt x="9161183" y="415052"/>
                </a:lnTo>
                <a:lnTo>
                  <a:pt x="9211030" y="376470"/>
                </a:lnTo>
                <a:lnTo>
                  <a:pt x="9257290" y="335512"/>
                </a:lnTo>
                <a:lnTo>
                  <a:pt x="9366547" y="228956"/>
                </a:lnTo>
                <a:lnTo>
                  <a:pt x="9388720" y="207882"/>
                </a:lnTo>
                <a:lnTo>
                  <a:pt x="9434807" y="166924"/>
                </a:lnTo>
                <a:lnTo>
                  <a:pt x="9484394" y="128342"/>
                </a:lnTo>
                <a:lnTo>
                  <a:pt x="9538900" y="93087"/>
                </a:lnTo>
                <a:lnTo>
                  <a:pt x="9599743" y="62111"/>
                </a:lnTo>
                <a:lnTo>
                  <a:pt x="9668339" y="36363"/>
                </a:lnTo>
                <a:lnTo>
                  <a:pt x="9705988" y="25747"/>
                </a:lnTo>
                <a:lnTo>
                  <a:pt x="9746107" y="16795"/>
                </a:lnTo>
                <a:lnTo>
                  <a:pt x="9788873" y="9625"/>
                </a:lnTo>
                <a:lnTo>
                  <a:pt x="9834464" y="4357"/>
                </a:lnTo>
                <a:lnTo>
                  <a:pt x="9883057" y="1109"/>
                </a:lnTo>
                <a:lnTo>
                  <a:pt x="9934829" y="0"/>
                </a:lnTo>
                <a:close/>
              </a:path>
            </a:pathLst>
          </a:custGeom>
          <a:solidFill>
            <a:srgbClr val="2091C8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325863"/>
            <a:ext cx="4960314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610088" y="6577582"/>
            <a:ext cx="1524000" cy="2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7619"/>
            <a:ext cx="12192000" cy="6842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1322" y="364058"/>
            <a:ext cx="505841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0979" y="1480096"/>
            <a:ext cx="7604125" cy="271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286.png"/><Relationship Id="rId7" Type="http://schemas.openxmlformats.org/officeDocument/2006/relationships/image" Target="../media/image5.png"/><Relationship Id="rId12" Type="http://schemas.openxmlformats.org/officeDocument/2006/relationships/image" Target="../media/image3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91.png"/><Relationship Id="rId5" Type="http://schemas.openxmlformats.org/officeDocument/2006/relationships/image" Target="../media/image3.png"/><Relationship Id="rId10" Type="http://schemas.openxmlformats.org/officeDocument/2006/relationships/image" Target="../media/image390.png"/><Relationship Id="rId4" Type="http://schemas.openxmlformats.org/officeDocument/2006/relationships/image" Target="../media/image27.png"/><Relationship Id="rId9" Type="http://schemas.openxmlformats.org/officeDocument/2006/relationships/image" Target="../media/image38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1.png"/><Relationship Id="rId3" Type="http://schemas.openxmlformats.org/officeDocument/2006/relationships/image" Target="../media/image389.png"/><Relationship Id="rId7" Type="http://schemas.openxmlformats.org/officeDocument/2006/relationships/image" Target="../media/image286.png"/><Relationship Id="rId12" Type="http://schemas.openxmlformats.org/officeDocument/2006/relationships/image" Target="../media/image400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6.png"/><Relationship Id="rId11" Type="http://schemas.openxmlformats.org/officeDocument/2006/relationships/image" Target="../media/image399.png"/><Relationship Id="rId5" Type="http://schemas.openxmlformats.org/officeDocument/2006/relationships/image" Target="../media/image395.png"/><Relationship Id="rId10" Type="http://schemas.openxmlformats.org/officeDocument/2006/relationships/image" Target="../media/image398.png"/><Relationship Id="rId4" Type="http://schemas.openxmlformats.org/officeDocument/2006/relationships/image" Target="../media/image394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40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17" Type="http://schemas.openxmlformats.org/officeDocument/2006/relationships/image" Target="../media/image40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40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403.png"/><Relationship Id="rId4" Type="http://schemas.openxmlformats.org/officeDocument/2006/relationships/image" Target="../media/image4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16.png"/><Relationship Id="rId3" Type="http://schemas.openxmlformats.org/officeDocument/2006/relationships/image" Target="../media/image3.pn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414.png"/><Relationship Id="rId5" Type="http://schemas.openxmlformats.org/officeDocument/2006/relationships/image" Target="../media/image5.png"/><Relationship Id="rId15" Type="http://schemas.openxmlformats.org/officeDocument/2006/relationships/image" Target="../media/image418.jpg"/><Relationship Id="rId10" Type="http://schemas.openxmlformats.org/officeDocument/2006/relationships/image" Target="../media/image413.png"/><Relationship Id="rId4" Type="http://schemas.openxmlformats.org/officeDocument/2006/relationships/image" Target="../media/image4.png"/><Relationship Id="rId9" Type="http://schemas.openxmlformats.org/officeDocument/2006/relationships/image" Target="../media/image412.png"/><Relationship Id="rId14" Type="http://schemas.openxmlformats.org/officeDocument/2006/relationships/image" Target="../media/image41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115.png"/><Relationship Id="rId7" Type="http://schemas.openxmlformats.org/officeDocument/2006/relationships/image" Target="../media/image422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8.png"/><Relationship Id="rId11" Type="http://schemas.openxmlformats.org/officeDocument/2006/relationships/image" Target="../media/image426.png"/><Relationship Id="rId5" Type="http://schemas.openxmlformats.org/officeDocument/2006/relationships/image" Target="../media/image421.png"/><Relationship Id="rId10" Type="http://schemas.openxmlformats.org/officeDocument/2006/relationships/image" Target="../media/image425.png"/><Relationship Id="rId4" Type="http://schemas.openxmlformats.org/officeDocument/2006/relationships/image" Target="../media/image420.png"/><Relationship Id="rId9" Type="http://schemas.openxmlformats.org/officeDocument/2006/relationships/image" Target="../media/image42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png"/><Relationship Id="rId18" Type="http://schemas.openxmlformats.org/officeDocument/2006/relationships/image" Target="../media/image431.png"/><Relationship Id="rId26" Type="http://schemas.openxmlformats.org/officeDocument/2006/relationships/image" Target="../media/image450.png"/><Relationship Id="rId39" Type="http://schemas.openxmlformats.org/officeDocument/2006/relationships/image" Target="../media/image463.png"/><Relationship Id="rId21" Type="http://schemas.openxmlformats.org/officeDocument/2006/relationships/image" Target="../media/image445.png"/><Relationship Id="rId34" Type="http://schemas.openxmlformats.org/officeDocument/2006/relationships/image" Target="../media/image458.png"/><Relationship Id="rId42" Type="http://schemas.openxmlformats.org/officeDocument/2006/relationships/image" Target="../media/image466.png"/><Relationship Id="rId47" Type="http://schemas.openxmlformats.org/officeDocument/2006/relationships/image" Target="../media/image471.png"/><Relationship Id="rId50" Type="http://schemas.openxmlformats.org/officeDocument/2006/relationships/image" Target="../media/image474.png"/><Relationship Id="rId55" Type="http://schemas.openxmlformats.org/officeDocument/2006/relationships/image" Target="../media/image479.png"/><Relationship Id="rId7" Type="http://schemas.openxmlformats.org/officeDocument/2006/relationships/image" Target="../media/image115.png"/><Relationship Id="rId12" Type="http://schemas.openxmlformats.org/officeDocument/2006/relationships/image" Target="../media/image388.png"/><Relationship Id="rId17" Type="http://schemas.openxmlformats.org/officeDocument/2006/relationships/image" Target="../media/image442.png"/><Relationship Id="rId25" Type="http://schemas.openxmlformats.org/officeDocument/2006/relationships/image" Target="../media/image449.png"/><Relationship Id="rId33" Type="http://schemas.openxmlformats.org/officeDocument/2006/relationships/image" Target="../media/image457.png"/><Relationship Id="rId38" Type="http://schemas.openxmlformats.org/officeDocument/2006/relationships/image" Target="../media/image462.png"/><Relationship Id="rId46" Type="http://schemas.openxmlformats.org/officeDocument/2006/relationships/image" Target="../media/image470.png"/><Relationship Id="rId2" Type="http://schemas.openxmlformats.org/officeDocument/2006/relationships/image" Target="../media/image1.png"/><Relationship Id="rId16" Type="http://schemas.openxmlformats.org/officeDocument/2006/relationships/image" Target="../media/image441.png"/><Relationship Id="rId20" Type="http://schemas.openxmlformats.org/officeDocument/2006/relationships/image" Target="../media/image444.png"/><Relationship Id="rId29" Type="http://schemas.openxmlformats.org/officeDocument/2006/relationships/image" Target="../media/image453.png"/><Relationship Id="rId41" Type="http://schemas.openxmlformats.org/officeDocument/2006/relationships/image" Target="../media/image465.png"/><Relationship Id="rId54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11" Type="http://schemas.openxmlformats.org/officeDocument/2006/relationships/image" Target="../media/image437.png"/><Relationship Id="rId24" Type="http://schemas.openxmlformats.org/officeDocument/2006/relationships/image" Target="../media/image448.png"/><Relationship Id="rId32" Type="http://schemas.openxmlformats.org/officeDocument/2006/relationships/image" Target="../media/image456.png"/><Relationship Id="rId37" Type="http://schemas.openxmlformats.org/officeDocument/2006/relationships/image" Target="../media/image461.png"/><Relationship Id="rId40" Type="http://schemas.openxmlformats.org/officeDocument/2006/relationships/image" Target="../media/image464.png"/><Relationship Id="rId45" Type="http://schemas.openxmlformats.org/officeDocument/2006/relationships/image" Target="../media/image469.png"/><Relationship Id="rId53" Type="http://schemas.openxmlformats.org/officeDocument/2006/relationships/image" Target="../media/image477.png"/><Relationship Id="rId5" Type="http://schemas.openxmlformats.org/officeDocument/2006/relationships/image" Target="../media/image5.png"/><Relationship Id="rId15" Type="http://schemas.openxmlformats.org/officeDocument/2006/relationships/image" Target="../media/image440.png"/><Relationship Id="rId23" Type="http://schemas.openxmlformats.org/officeDocument/2006/relationships/image" Target="../media/image447.png"/><Relationship Id="rId28" Type="http://schemas.openxmlformats.org/officeDocument/2006/relationships/image" Target="../media/image452.png"/><Relationship Id="rId36" Type="http://schemas.openxmlformats.org/officeDocument/2006/relationships/image" Target="../media/image460.png"/><Relationship Id="rId49" Type="http://schemas.openxmlformats.org/officeDocument/2006/relationships/image" Target="../media/image473.png"/><Relationship Id="rId57" Type="http://schemas.openxmlformats.org/officeDocument/2006/relationships/image" Target="../media/image481.png"/><Relationship Id="rId10" Type="http://schemas.openxmlformats.org/officeDocument/2006/relationships/image" Target="../media/image419.png"/><Relationship Id="rId19" Type="http://schemas.openxmlformats.org/officeDocument/2006/relationships/image" Target="../media/image443.png"/><Relationship Id="rId31" Type="http://schemas.openxmlformats.org/officeDocument/2006/relationships/image" Target="../media/image455.png"/><Relationship Id="rId44" Type="http://schemas.openxmlformats.org/officeDocument/2006/relationships/image" Target="../media/image468.jpg"/><Relationship Id="rId52" Type="http://schemas.openxmlformats.org/officeDocument/2006/relationships/image" Target="../media/image476.png"/><Relationship Id="rId4" Type="http://schemas.openxmlformats.org/officeDocument/2006/relationships/image" Target="../media/image4.png"/><Relationship Id="rId9" Type="http://schemas.openxmlformats.org/officeDocument/2006/relationships/image" Target="../media/image421.png"/><Relationship Id="rId14" Type="http://schemas.openxmlformats.org/officeDocument/2006/relationships/image" Target="../media/image439.png"/><Relationship Id="rId22" Type="http://schemas.openxmlformats.org/officeDocument/2006/relationships/image" Target="../media/image446.png"/><Relationship Id="rId27" Type="http://schemas.openxmlformats.org/officeDocument/2006/relationships/image" Target="../media/image451.png"/><Relationship Id="rId30" Type="http://schemas.openxmlformats.org/officeDocument/2006/relationships/image" Target="../media/image454.png"/><Relationship Id="rId35" Type="http://schemas.openxmlformats.org/officeDocument/2006/relationships/image" Target="../media/image459.png"/><Relationship Id="rId43" Type="http://schemas.openxmlformats.org/officeDocument/2006/relationships/image" Target="../media/image467.png"/><Relationship Id="rId48" Type="http://schemas.openxmlformats.org/officeDocument/2006/relationships/image" Target="../media/image472.jpg"/><Relationship Id="rId56" Type="http://schemas.openxmlformats.org/officeDocument/2006/relationships/image" Target="../media/image480.png"/><Relationship Id="rId8" Type="http://schemas.openxmlformats.org/officeDocument/2006/relationships/image" Target="../media/image420.png"/><Relationship Id="rId51" Type="http://schemas.openxmlformats.org/officeDocument/2006/relationships/image" Target="../media/image475.png"/><Relationship Id="rId3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7" Type="http://schemas.openxmlformats.org/officeDocument/2006/relationships/image" Target="../media/image32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3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12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25.png"/><Relationship Id="rId4" Type="http://schemas.openxmlformats.org/officeDocument/2006/relationships/image" Target="../media/image49.png"/><Relationship Id="rId9" Type="http://schemas.openxmlformats.org/officeDocument/2006/relationships/image" Target="../media/image24.png"/><Relationship Id="rId14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10" Type="http://schemas.openxmlformats.org/officeDocument/2006/relationships/image" Target="../media/image483.png"/><Relationship Id="rId4" Type="http://schemas.openxmlformats.org/officeDocument/2006/relationships/image" Target="../media/image485.png"/><Relationship Id="rId9" Type="http://schemas.openxmlformats.org/officeDocument/2006/relationships/image" Target="../media/image3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3.png"/><Relationship Id="rId18" Type="http://schemas.openxmlformats.org/officeDocument/2006/relationships/image" Target="../media/image498.png"/><Relationship Id="rId3" Type="http://schemas.openxmlformats.org/officeDocument/2006/relationships/image" Target="../media/image3.png"/><Relationship Id="rId21" Type="http://schemas.openxmlformats.org/officeDocument/2006/relationships/image" Target="../media/image501.png"/><Relationship Id="rId7" Type="http://schemas.openxmlformats.org/officeDocument/2006/relationships/image" Target="../media/image490.png"/><Relationship Id="rId12" Type="http://schemas.openxmlformats.org/officeDocument/2006/relationships/image" Target="../media/image492.png"/><Relationship Id="rId17" Type="http://schemas.openxmlformats.org/officeDocument/2006/relationships/image" Target="../media/image497.png"/><Relationship Id="rId2" Type="http://schemas.openxmlformats.org/officeDocument/2006/relationships/image" Target="../media/image1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495.png"/><Relationship Id="rId10" Type="http://schemas.openxmlformats.org/officeDocument/2006/relationships/image" Target="../media/image286.png"/><Relationship Id="rId19" Type="http://schemas.openxmlformats.org/officeDocument/2006/relationships/image" Target="../media/image499.png"/><Relationship Id="rId4" Type="http://schemas.openxmlformats.org/officeDocument/2006/relationships/image" Target="../media/image4.png"/><Relationship Id="rId9" Type="http://schemas.openxmlformats.org/officeDocument/2006/relationships/image" Target="../media/image485.png"/><Relationship Id="rId14" Type="http://schemas.openxmlformats.org/officeDocument/2006/relationships/image" Target="../media/image49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9.png"/><Relationship Id="rId18" Type="http://schemas.openxmlformats.org/officeDocument/2006/relationships/image" Target="../media/image514.png"/><Relationship Id="rId3" Type="http://schemas.openxmlformats.org/officeDocument/2006/relationships/image" Target="../media/image502.png"/><Relationship Id="rId7" Type="http://schemas.openxmlformats.org/officeDocument/2006/relationships/image" Target="../media/image5.png"/><Relationship Id="rId12" Type="http://schemas.openxmlformats.org/officeDocument/2006/relationships/image" Target="../media/image508.png"/><Relationship Id="rId17" Type="http://schemas.openxmlformats.org/officeDocument/2006/relationships/image" Target="../media/image513.png"/><Relationship Id="rId2" Type="http://schemas.openxmlformats.org/officeDocument/2006/relationships/image" Target="../media/image1.png"/><Relationship Id="rId16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7.png"/><Relationship Id="rId5" Type="http://schemas.openxmlformats.org/officeDocument/2006/relationships/image" Target="../media/image3.png"/><Relationship Id="rId15" Type="http://schemas.openxmlformats.org/officeDocument/2006/relationships/image" Target="../media/image511.png"/><Relationship Id="rId10" Type="http://schemas.openxmlformats.org/officeDocument/2006/relationships/image" Target="../media/image506.png"/><Relationship Id="rId19" Type="http://schemas.openxmlformats.org/officeDocument/2006/relationships/image" Target="../media/image515.png"/><Relationship Id="rId4" Type="http://schemas.openxmlformats.org/officeDocument/2006/relationships/image" Target="../media/image503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3.png"/><Relationship Id="rId3" Type="http://schemas.openxmlformats.org/officeDocument/2006/relationships/image" Target="../media/image491.png"/><Relationship Id="rId7" Type="http://schemas.openxmlformats.org/officeDocument/2006/relationships/image" Target="../media/image519.png"/><Relationship Id="rId12" Type="http://schemas.openxmlformats.org/officeDocument/2006/relationships/image" Target="../media/image522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8.png"/><Relationship Id="rId11" Type="http://schemas.openxmlformats.org/officeDocument/2006/relationships/image" Target="../media/image25.png"/><Relationship Id="rId5" Type="http://schemas.openxmlformats.org/officeDocument/2006/relationships/image" Target="../media/image517.png"/><Relationship Id="rId10" Type="http://schemas.openxmlformats.org/officeDocument/2006/relationships/image" Target="../media/image403.png"/><Relationship Id="rId4" Type="http://schemas.openxmlformats.org/officeDocument/2006/relationships/image" Target="../media/image493.png"/><Relationship Id="rId9" Type="http://schemas.openxmlformats.org/officeDocument/2006/relationships/image" Target="../media/image521.jp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8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53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532.png"/><Relationship Id="rId2" Type="http://schemas.openxmlformats.org/officeDocument/2006/relationships/image" Target="../media/image1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53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6.png"/><Relationship Id="rId18" Type="http://schemas.openxmlformats.org/officeDocument/2006/relationships/image" Target="../media/image76.png"/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12" Type="http://schemas.openxmlformats.org/officeDocument/2006/relationships/image" Target="../media/image85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7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.png"/><Relationship Id="rId16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5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54.png"/><Relationship Id="rId3" Type="http://schemas.openxmlformats.org/officeDocument/2006/relationships/image" Target="../media/image127.png"/><Relationship Id="rId7" Type="http://schemas.openxmlformats.org/officeDocument/2006/relationships/image" Target="../media/image5.png"/><Relationship Id="rId12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openxmlformats.org/officeDocument/2006/relationships/image" Target="../media/image3.png"/><Relationship Id="rId15" Type="http://schemas.openxmlformats.org/officeDocument/2006/relationships/image" Target="../media/image134.png"/><Relationship Id="rId10" Type="http://schemas.openxmlformats.org/officeDocument/2006/relationships/image" Target="../media/image115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Relationship Id="rId1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35.png"/><Relationship Id="rId4" Type="http://schemas.openxmlformats.org/officeDocument/2006/relationships/image" Target="../media/image156.jpg"/><Relationship Id="rId9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3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5.png"/><Relationship Id="rId10" Type="http://schemas.openxmlformats.org/officeDocument/2006/relationships/image" Target="../media/image167.png"/><Relationship Id="rId4" Type="http://schemas.openxmlformats.org/officeDocument/2006/relationships/image" Target="../media/image4.png"/><Relationship Id="rId9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3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5.png"/><Relationship Id="rId10" Type="http://schemas.openxmlformats.org/officeDocument/2006/relationships/image" Target="../media/image175.png"/><Relationship Id="rId4" Type="http://schemas.openxmlformats.org/officeDocument/2006/relationships/image" Target="../media/image4.png"/><Relationship Id="rId9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3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3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0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3.png"/><Relationship Id="rId7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5.png"/><Relationship Id="rId10" Type="http://schemas.openxmlformats.org/officeDocument/2006/relationships/image" Target="../media/image214.png"/><Relationship Id="rId4" Type="http://schemas.openxmlformats.org/officeDocument/2006/relationships/image" Target="../media/image4.png"/><Relationship Id="rId9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3.png"/><Relationship Id="rId7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11" Type="http://schemas.openxmlformats.org/officeDocument/2006/relationships/image" Target="../media/image219.png"/><Relationship Id="rId5" Type="http://schemas.openxmlformats.org/officeDocument/2006/relationships/image" Target="../media/image5.png"/><Relationship Id="rId10" Type="http://schemas.openxmlformats.org/officeDocument/2006/relationships/image" Target="../media/image218.png"/><Relationship Id="rId4" Type="http://schemas.openxmlformats.org/officeDocument/2006/relationships/image" Target="../media/image4.png"/><Relationship Id="rId9" Type="http://schemas.openxmlformats.org/officeDocument/2006/relationships/image" Target="../media/image2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3.png"/><Relationship Id="rId7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5" Type="http://schemas.openxmlformats.org/officeDocument/2006/relationships/image" Target="../media/image5.png"/><Relationship Id="rId10" Type="http://schemas.openxmlformats.org/officeDocument/2006/relationships/image" Target="../media/image224.png"/><Relationship Id="rId4" Type="http://schemas.openxmlformats.org/officeDocument/2006/relationships/image" Target="../media/image4.png"/><Relationship Id="rId9" Type="http://schemas.openxmlformats.org/officeDocument/2006/relationships/image" Target="../media/image21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5.png"/><Relationship Id="rId10" Type="http://schemas.openxmlformats.org/officeDocument/2006/relationships/image" Target="../media/image230.png"/><Relationship Id="rId4" Type="http://schemas.openxmlformats.org/officeDocument/2006/relationships/image" Target="../media/image4.png"/><Relationship Id="rId9" Type="http://schemas.openxmlformats.org/officeDocument/2006/relationships/image" Target="../media/image229.png"/><Relationship Id="rId1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5" Type="http://schemas.openxmlformats.org/officeDocument/2006/relationships/image" Target="../media/image236.jpg"/><Relationship Id="rId4" Type="http://schemas.openxmlformats.org/officeDocument/2006/relationships/image" Target="../media/image2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3" Type="http://schemas.openxmlformats.org/officeDocument/2006/relationships/image" Target="../media/image243.png"/><Relationship Id="rId21" Type="http://schemas.openxmlformats.org/officeDocument/2006/relationships/image" Target="../media/image261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174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72.png"/><Relationship Id="rId3" Type="http://schemas.openxmlformats.org/officeDocument/2006/relationships/image" Target="../media/image266.png"/><Relationship Id="rId7" Type="http://schemas.openxmlformats.org/officeDocument/2006/relationships/image" Target="../media/image5.png"/><Relationship Id="rId12" Type="http://schemas.openxmlformats.org/officeDocument/2006/relationships/image" Target="../media/image2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70.png"/><Relationship Id="rId5" Type="http://schemas.openxmlformats.org/officeDocument/2006/relationships/image" Target="../media/image3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267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6.png"/><Relationship Id="rId3" Type="http://schemas.openxmlformats.org/officeDocument/2006/relationships/image" Target="../media/image276.png"/><Relationship Id="rId21" Type="http://schemas.openxmlformats.org/officeDocument/2006/relationships/image" Target="../media/image288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51.png"/><Relationship Id="rId25" Type="http://schemas.openxmlformats.org/officeDocument/2006/relationships/image" Target="../media/image292.png"/><Relationship Id="rId2" Type="http://schemas.openxmlformats.org/officeDocument/2006/relationships/image" Target="../media/image171.png"/><Relationship Id="rId16" Type="http://schemas.openxmlformats.org/officeDocument/2006/relationships/image" Target="../media/image32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1.png"/><Relationship Id="rId5" Type="http://schemas.openxmlformats.org/officeDocument/2006/relationships/image" Target="../media/image25.png"/><Relationship Id="rId15" Type="http://schemas.openxmlformats.org/officeDocument/2006/relationships/image" Target="../media/image285.png"/><Relationship Id="rId23" Type="http://schemas.openxmlformats.org/officeDocument/2006/relationships/image" Target="../media/image290.png"/><Relationship Id="rId10" Type="http://schemas.openxmlformats.org/officeDocument/2006/relationships/image" Target="../media/image281.png"/><Relationship Id="rId19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280.png"/><Relationship Id="rId14" Type="http://schemas.openxmlformats.org/officeDocument/2006/relationships/image" Target="../media/image49.png"/><Relationship Id="rId22" Type="http://schemas.openxmlformats.org/officeDocument/2006/relationships/image" Target="../media/image2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5.png"/><Relationship Id="rId10" Type="http://schemas.openxmlformats.org/officeDocument/2006/relationships/image" Target="../media/image297.png"/><Relationship Id="rId4" Type="http://schemas.openxmlformats.org/officeDocument/2006/relationships/image" Target="../media/image4.png"/><Relationship Id="rId9" Type="http://schemas.openxmlformats.org/officeDocument/2006/relationships/image" Target="../media/image2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2.png"/><Relationship Id="rId18" Type="http://schemas.openxmlformats.org/officeDocument/2006/relationships/image" Target="../media/image310.png"/><Relationship Id="rId26" Type="http://schemas.openxmlformats.org/officeDocument/2006/relationships/image" Target="../media/image317.png"/><Relationship Id="rId3" Type="http://schemas.openxmlformats.org/officeDocument/2006/relationships/image" Target="../media/image3.png"/><Relationship Id="rId21" Type="http://schemas.openxmlformats.org/officeDocument/2006/relationships/image" Target="../media/image312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09.png"/><Relationship Id="rId25" Type="http://schemas.openxmlformats.org/officeDocument/2006/relationships/image" Target="../media/image316.png"/><Relationship Id="rId2" Type="http://schemas.openxmlformats.org/officeDocument/2006/relationships/image" Target="../media/image1.png"/><Relationship Id="rId16" Type="http://schemas.openxmlformats.org/officeDocument/2006/relationships/image" Target="../media/image286.png"/><Relationship Id="rId20" Type="http://schemas.openxmlformats.org/officeDocument/2006/relationships/image" Target="../media/image52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24" Type="http://schemas.openxmlformats.org/officeDocument/2006/relationships/image" Target="../media/image315.png"/><Relationship Id="rId5" Type="http://schemas.openxmlformats.org/officeDocument/2006/relationships/image" Target="../media/image5.png"/><Relationship Id="rId15" Type="http://schemas.openxmlformats.org/officeDocument/2006/relationships/image" Target="../media/image308.png"/><Relationship Id="rId23" Type="http://schemas.openxmlformats.org/officeDocument/2006/relationships/image" Target="../media/image314.png"/><Relationship Id="rId28" Type="http://schemas.openxmlformats.org/officeDocument/2006/relationships/image" Target="../media/image319.png"/><Relationship Id="rId10" Type="http://schemas.openxmlformats.org/officeDocument/2006/relationships/image" Target="../media/image304.png"/><Relationship Id="rId19" Type="http://schemas.openxmlformats.org/officeDocument/2006/relationships/image" Target="../media/image311.png"/><Relationship Id="rId4" Type="http://schemas.openxmlformats.org/officeDocument/2006/relationships/image" Target="../media/image4.png"/><Relationship Id="rId9" Type="http://schemas.openxmlformats.org/officeDocument/2006/relationships/image" Target="../media/image303.png"/><Relationship Id="rId14" Type="http://schemas.openxmlformats.org/officeDocument/2006/relationships/image" Target="../media/image307.png"/><Relationship Id="rId22" Type="http://schemas.openxmlformats.org/officeDocument/2006/relationships/image" Target="../media/image313.png"/><Relationship Id="rId27" Type="http://schemas.openxmlformats.org/officeDocument/2006/relationships/image" Target="../media/image318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1.png"/><Relationship Id="rId7" Type="http://schemas.openxmlformats.org/officeDocument/2006/relationships/image" Target="../media/image16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333.png"/><Relationship Id="rId4" Type="http://schemas.openxmlformats.org/officeDocument/2006/relationships/image" Target="../media/image328.png"/><Relationship Id="rId9" Type="http://schemas.openxmlformats.org/officeDocument/2006/relationships/image" Target="../media/image33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12" Type="http://schemas.openxmlformats.org/officeDocument/2006/relationships/image" Target="../media/image33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336.png"/><Relationship Id="rId5" Type="http://schemas.openxmlformats.org/officeDocument/2006/relationships/image" Target="../media/image309.png"/><Relationship Id="rId10" Type="http://schemas.openxmlformats.org/officeDocument/2006/relationships/image" Target="../media/image335.png"/><Relationship Id="rId4" Type="http://schemas.openxmlformats.org/officeDocument/2006/relationships/image" Target="../media/image32.png"/><Relationship Id="rId9" Type="http://schemas.openxmlformats.org/officeDocument/2006/relationships/image" Target="../media/image3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6.png"/><Relationship Id="rId4" Type="http://schemas.openxmlformats.org/officeDocument/2006/relationships/image" Target="../media/image33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5.png"/><Relationship Id="rId10" Type="http://schemas.openxmlformats.org/officeDocument/2006/relationships/image" Target="../media/image362.png"/><Relationship Id="rId4" Type="http://schemas.openxmlformats.org/officeDocument/2006/relationships/image" Target="../media/image4.png"/><Relationship Id="rId9" Type="http://schemas.openxmlformats.org/officeDocument/2006/relationships/image" Target="../media/image36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4.jpg"/><Relationship Id="rId5" Type="http://schemas.openxmlformats.org/officeDocument/2006/relationships/image" Target="../media/image373.jpg"/><Relationship Id="rId4" Type="http://schemas.openxmlformats.org/officeDocument/2006/relationships/image" Target="../media/image372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jpg"/><Relationship Id="rId7" Type="http://schemas.openxmlformats.org/officeDocument/2006/relationships/image" Target="../media/image376.jp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5.jpg"/><Relationship Id="rId5" Type="http://schemas.openxmlformats.org/officeDocument/2006/relationships/image" Target="../media/image374.jpg"/><Relationship Id="rId4" Type="http://schemas.openxmlformats.org/officeDocument/2006/relationships/image" Target="../media/image373.jpg"/><Relationship Id="rId9" Type="http://schemas.openxmlformats.org/officeDocument/2006/relationships/image" Target="../media/image37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4.jpg"/><Relationship Id="rId5" Type="http://schemas.openxmlformats.org/officeDocument/2006/relationships/image" Target="../media/image373.jpg"/><Relationship Id="rId4" Type="http://schemas.openxmlformats.org/officeDocument/2006/relationships/image" Target="../media/image380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g"/><Relationship Id="rId7" Type="http://schemas.openxmlformats.org/officeDocument/2006/relationships/image" Target="../media/image38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5.jpg"/><Relationship Id="rId5" Type="http://schemas.openxmlformats.org/officeDocument/2006/relationships/image" Target="../media/image374.jpg"/><Relationship Id="rId4" Type="http://schemas.openxmlformats.org/officeDocument/2006/relationships/image" Target="../media/image373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5.png"/><Relationship Id="rId18" Type="http://schemas.openxmlformats.org/officeDocument/2006/relationships/image" Target="../media/image283.png"/><Relationship Id="rId3" Type="http://schemas.openxmlformats.org/officeDocument/2006/relationships/image" Target="../media/image286.png"/><Relationship Id="rId21" Type="http://schemas.openxmlformats.org/officeDocument/2006/relationships/image" Target="../media/image32.png"/><Relationship Id="rId7" Type="http://schemas.openxmlformats.org/officeDocument/2006/relationships/image" Target="../media/image54.png"/><Relationship Id="rId12" Type="http://schemas.openxmlformats.org/officeDocument/2006/relationships/image" Target="../media/image25.png"/><Relationship Id="rId17" Type="http://schemas.openxmlformats.org/officeDocument/2006/relationships/image" Target="../media/image284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4.png"/><Relationship Id="rId5" Type="http://schemas.openxmlformats.org/officeDocument/2006/relationships/image" Target="../media/image384.png"/><Relationship Id="rId15" Type="http://schemas.openxmlformats.org/officeDocument/2006/relationships/image" Target="../media/image387.png"/><Relationship Id="rId10" Type="http://schemas.openxmlformats.org/officeDocument/2006/relationships/image" Target="../media/image5.png"/><Relationship Id="rId19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4.png"/><Relationship Id="rId14" Type="http://schemas.openxmlformats.org/officeDocument/2006/relationships/image" Target="../media/image386.png"/><Relationship Id="rId2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981955"/>
            <a:ext cx="12191999" cy="800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10967" y="0"/>
            <a:ext cx="7301992" cy="3642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180459" y="396062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37990" y="169176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650" algn="l"/>
              </a:tabLst>
            </a:pP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600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6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-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sp>
          <p:nvSpPr>
            <p:cNvPr id="44" name="object 44"/>
            <p:cNvSpPr/>
            <p:nvPr/>
          </p:nvSpPr>
          <p:spPr>
            <a:xfrm>
              <a:off x="4767071" y="3276599"/>
              <a:ext cx="1924812" cy="10287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29884" y="2833115"/>
              <a:ext cx="1923288" cy="10286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24171" y="3889247"/>
              <a:ext cx="1924812" cy="10287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30295" y="4524755"/>
              <a:ext cx="6658356" cy="20863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63611" y="2673095"/>
              <a:ext cx="2225040" cy="39380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7331" y="3847299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76771" y="3870959"/>
              <a:ext cx="685800" cy="6553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77811" y="3217163"/>
              <a:ext cx="685800" cy="6553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60491" y="3851871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6211" y="3211067"/>
              <a:ext cx="685800" cy="6553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12791" y="3848823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76771" y="3207219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14871" y="2601467"/>
              <a:ext cx="685800" cy="6553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173480"/>
            <a:ext cx="9596755" cy="5684520"/>
            <a:chOff x="0" y="1173480"/>
            <a:chExt cx="9596755" cy="568452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59352" y="1173479"/>
              <a:ext cx="5637530" cy="2223770"/>
            </a:xfrm>
            <a:custGeom>
              <a:avLst/>
              <a:gdLst/>
              <a:ahLst/>
              <a:cxnLst/>
              <a:rect l="l" t="t" r="r" b="b"/>
              <a:pathLst>
                <a:path w="5637530" h="2223770">
                  <a:moveTo>
                    <a:pt x="603504" y="302514"/>
                  </a:moveTo>
                  <a:lnTo>
                    <a:pt x="599541" y="253441"/>
                  </a:lnTo>
                  <a:lnTo>
                    <a:pt x="588111" y="206883"/>
                  </a:lnTo>
                  <a:lnTo>
                    <a:pt x="569810" y="163474"/>
                  </a:lnTo>
                  <a:lnTo>
                    <a:pt x="545274" y="123837"/>
                  </a:lnTo>
                  <a:lnTo>
                    <a:pt x="515099" y="88582"/>
                  </a:lnTo>
                  <a:lnTo>
                    <a:pt x="479945" y="58356"/>
                  </a:lnTo>
                  <a:lnTo>
                    <a:pt x="440410" y="33756"/>
                  </a:lnTo>
                  <a:lnTo>
                    <a:pt x="397116" y="15417"/>
                  </a:lnTo>
                  <a:lnTo>
                    <a:pt x="350685" y="3962"/>
                  </a:lnTo>
                  <a:lnTo>
                    <a:pt x="301752" y="0"/>
                  </a:lnTo>
                  <a:lnTo>
                    <a:pt x="252806" y="3962"/>
                  </a:lnTo>
                  <a:lnTo>
                    <a:pt x="206375" y="15417"/>
                  </a:lnTo>
                  <a:lnTo>
                    <a:pt x="163080" y="33756"/>
                  </a:lnTo>
                  <a:lnTo>
                    <a:pt x="123545" y="58356"/>
                  </a:lnTo>
                  <a:lnTo>
                    <a:pt x="88392" y="88595"/>
                  </a:lnTo>
                  <a:lnTo>
                    <a:pt x="58216" y="123837"/>
                  </a:lnTo>
                  <a:lnTo>
                    <a:pt x="33680" y="163474"/>
                  </a:lnTo>
                  <a:lnTo>
                    <a:pt x="15379" y="206883"/>
                  </a:lnTo>
                  <a:lnTo>
                    <a:pt x="3949" y="253441"/>
                  </a:lnTo>
                  <a:lnTo>
                    <a:pt x="0" y="302514"/>
                  </a:lnTo>
                  <a:lnTo>
                    <a:pt x="3949" y="351599"/>
                  </a:lnTo>
                  <a:lnTo>
                    <a:pt x="15379" y="398157"/>
                  </a:lnTo>
                  <a:lnTo>
                    <a:pt x="33680" y="441566"/>
                  </a:lnTo>
                  <a:lnTo>
                    <a:pt x="58216" y="481203"/>
                  </a:lnTo>
                  <a:lnTo>
                    <a:pt x="88392" y="516458"/>
                  </a:lnTo>
                  <a:lnTo>
                    <a:pt x="123545" y="546684"/>
                  </a:lnTo>
                  <a:lnTo>
                    <a:pt x="163080" y="571284"/>
                  </a:lnTo>
                  <a:lnTo>
                    <a:pt x="206375" y="589622"/>
                  </a:lnTo>
                  <a:lnTo>
                    <a:pt x="252806" y="601078"/>
                  </a:lnTo>
                  <a:lnTo>
                    <a:pt x="301752" y="605028"/>
                  </a:lnTo>
                  <a:lnTo>
                    <a:pt x="350685" y="601078"/>
                  </a:lnTo>
                  <a:lnTo>
                    <a:pt x="397116" y="589622"/>
                  </a:lnTo>
                  <a:lnTo>
                    <a:pt x="440410" y="571284"/>
                  </a:lnTo>
                  <a:lnTo>
                    <a:pt x="479945" y="546684"/>
                  </a:lnTo>
                  <a:lnTo>
                    <a:pt x="515099" y="516445"/>
                  </a:lnTo>
                  <a:lnTo>
                    <a:pt x="545274" y="481203"/>
                  </a:lnTo>
                  <a:lnTo>
                    <a:pt x="569810" y="441566"/>
                  </a:lnTo>
                  <a:lnTo>
                    <a:pt x="588111" y="398157"/>
                  </a:lnTo>
                  <a:lnTo>
                    <a:pt x="599541" y="351599"/>
                  </a:lnTo>
                  <a:lnTo>
                    <a:pt x="603504" y="302514"/>
                  </a:lnTo>
                  <a:close/>
                </a:path>
                <a:path w="5637530" h="2223770">
                  <a:moveTo>
                    <a:pt x="2653271" y="1657350"/>
                  </a:moveTo>
                  <a:lnTo>
                    <a:pt x="2651226" y="1608505"/>
                  </a:lnTo>
                  <a:lnTo>
                    <a:pt x="2645194" y="1560817"/>
                  </a:lnTo>
                  <a:lnTo>
                    <a:pt x="2635326" y="1514436"/>
                  </a:lnTo>
                  <a:lnTo>
                    <a:pt x="2621813" y="1469555"/>
                  </a:lnTo>
                  <a:lnTo>
                    <a:pt x="2604820" y="1426349"/>
                  </a:lnTo>
                  <a:lnTo>
                    <a:pt x="2584500" y="1384960"/>
                  </a:lnTo>
                  <a:lnTo>
                    <a:pt x="2561031" y="1345590"/>
                  </a:lnTo>
                  <a:lnTo>
                    <a:pt x="2534589" y="1308379"/>
                  </a:lnTo>
                  <a:lnTo>
                    <a:pt x="2505316" y="1273517"/>
                  </a:lnTo>
                  <a:lnTo>
                    <a:pt x="2473414" y="1241171"/>
                  </a:lnTo>
                  <a:lnTo>
                    <a:pt x="2439022" y="1211503"/>
                  </a:lnTo>
                  <a:lnTo>
                    <a:pt x="2402319" y="1184694"/>
                  </a:lnTo>
                  <a:lnTo>
                    <a:pt x="2363470" y="1160907"/>
                  </a:lnTo>
                  <a:lnTo>
                    <a:pt x="2322639" y="1140307"/>
                  </a:lnTo>
                  <a:lnTo>
                    <a:pt x="2280005" y="1123086"/>
                  </a:lnTo>
                  <a:lnTo>
                    <a:pt x="2235733" y="1109383"/>
                  </a:lnTo>
                  <a:lnTo>
                    <a:pt x="2189988" y="1099388"/>
                  </a:lnTo>
                  <a:lnTo>
                    <a:pt x="2142921" y="1093266"/>
                  </a:lnTo>
                  <a:lnTo>
                    <a:pt x="2094738" y="1091184"/>
                  </a:lnTo>
                  <a:lnTo>
                    <a:pt x="2046541" y="1093266"/>
                  </a:lnTo>
                  <a:lnTo>
                    <a:pt x="1999475" y="1099388"/>
                  </a:lnTo>
                  <a:lnTo>
                    <a:pt x="1953729" y="1109383"/>
                  </a:lnTo>
                  <a:lnTo>
                    <a:pt x="1909457" y="1123086"/>
                  </a:lnTo>
                  <a:lnTo>
                    <a:pt x="1866823" y="1140307"/>
                  </a:lnTo>
                  <a:lnTo>
                    <a:pt x="1825993" y="1160907"/>
                  </a:lnTo>
                  <a:lnTo>
                    <a:pt x="1787144" y="1184694"/>
                  </a:lnTo>
                  <a:lnTo>
                    <a:pt x="1750441" y="1211503"/>
                  </a:lnTo>
                  <a:lnTo>
                    <a:pt x="1716049" y="1241171"/>
                  </a:lnTo>
                  <a:lnTo>
                    <a:pt x="1684147" y="1273517"/>
                  </a:lnTo>
                  <a:lnTo>
                    <a:pt x="1654873" y="1308379"/>
                  </a:lnTo>
                  <a:lnTo>
                    <a:pt x="1628432" y="1345590"/>
                  </a:lnTo>
                  <a:lnTo>
                    <a:pt x="1604962" y="1384960"/>
                  </a:lnTo>
                  <a:lnTo>
                    <a:pt x="1584642" y="1426349"/>
                  </a:lnTo>
                  <a:lnTo>
                    <a:pt x="1567649" y="1469555"/>
                  </a:lnTo>
                  <a:lnTo>
                    <a:pt x="1554137" y="1514436"/>
                  </a:lnTo>
                  <a:lnTo>
                    <a:pt x="1544269" y="1560817"/>
                  </a:lnTo>
                  <a:lnTo>
                    <a:pt x="1538236" y="1608505"/>
                  </a:lnTo>
                  <a:lnTo>
                    <a:pt x="1536192" y="1657350"/>
                  </a:lnTo>
                  <a:lnTo>
                    <a:pt x="1538236" y="1706206"/>
                  </a:lnTo>
                  <a:lnTo>
                    <a:pt x="1544269" y="1753895"/>
                  </a:lnTo>
                  <a:lnTo>
                    <a:pt x="1554137" y="1800275"/>
                  </a:lnTo>
                  <a:lnTo>
                    <a:pt x="1567649" y="1845157"/>
                  </a:lnTo>
                  <a:lnTo>
                    <a:pt x="1584642" y="1888363"/>
                  </a:lnTo>
                  <a:lnTo>
                    <a:pt x="1604962" y="1929752"/>
                  </a:lnTo>
                  <a:lnTo>
                    <a:pt x="1628432" y="1969122"/>
                  </a:lnTo>
                  <a:lnTo>
                    <a:pt x="1654873" y="2006333"/>
                  </a:lnTo>
                  <a:lnTo>
                    <a:pt x="1684147" y="2041194"/>
                  </a:lnTo>
                  <a:lnTo>
                    <a:pt x="1716049" y="2073541"/>
                  </a:lnTo>
                  <a:lnTo>
                    <a:pt x="1750441" y="2103208"/>
                  </a:lnTo>
                  <a:lnTo>
                    <a:pt x="1787144" y="2130018"/>
                  </a:lnTo>
                  <a:lnTo>
                    <a:pt x="1825993" y="2153805"/>
                  </a:lnTo>
                  <a:lnTo>
                    <a:pt x="1866823" y="2174405"/>
                  </a:lnTo>
                  <a:lnTo>
                    <a:pt x="1909457" y="2191626"/>
                  </a:lnTo>
                  <a:lnTo>
                    <a:pt x="1953729" y="2205329"/>
                  </a:lnTo>
                  <a:lnTo>
                    <a:pt x="1999475" y="2215324"/>
                  </a:lnTo>
                  <a:lnTo>
                    <a:pt x="2046541" y="2221446"/>
                  </a:lnTo>
                  <a:lnTo>
                    <a:pt x="2094738" y="2223516"/>
                  </a:lnTo>
                  <a:lnTo>
                    <a:pt x="2142921" y="2221446"/>
                  </a:lnTo>
                  <a:lnTo>
                    <a:pt x="2189988" y="2215324"/>
                  </a:lnTo>
                  <a:lnTo>
                    <a:pt x="2235733" y="2205329"/>
                  </a:lnTo>
                  <a:lnTo>
                    <a:pt x="2280005" y="2191626"/>
                  </a:lnTo>
                  <a:lnTo>
                    <a:pt x="2322639" y="2174405"/>
                  </a:lnTo>
                  <a:lnTo>
                    <a:pt x="2363470" y="2153805"/>
                  </a:lnTo>
                  <a:lnTo>
                    <a:pt x="2402319" y="2130018"/>
                  </a:lnTo>
                  <a:lnTo>
                    <a:pt x="2439022" y="2103208"/>
                  </a:lnTo>
                  <a:lnTo>
                    <a:pt x="2473414" y="2073541"/>
                  </a:lnTo>
                  <a:lnTo>
                    <a:pt x="2505316" y="2041194"/>
                  </a:lnTo>
                  <a:lnTo>
                    <a:pt x="2534589" y="2006333"/>
                  </a:lnTo>
                  <a:lnTo>
                    <a:pt x="2561031" y="1969122"/>
                  </a:lnTo>
                  <a:lnTo>
                    <a:pt x="2584500" y="1929752"/>
                  </a:lnTo>
                  <a:lnTo>
                    <a:pt x="2604820" y="1888363"/>
                  </a:lnTo>
                  <a:lnTo>
                    <a:pt x="2621813" y="1845157"/>
                  </a:lnTo>
                  <a:lnTo>
                    <a:pt x="2635326" y="1800275"/>
                  </a:lnTo>
                  <a:lnTo>
                    <a:pt x="2645194" y="1753895"/>
                  </a:lnTo>
                  <a:lnTo>
                    <a:pt x="2651226" y="1706206"/>
                  </a:lnTo>
                  <a:lnTo>
                    <a:pt x="2653271" y="1657350"/>
                  </a:lnTo>
                  <a:close/>
                </a:path>
                <a:path w="5637530" h="2223770">
                  <a:moveTo>
                    <a:pt x="3570732" y="585216"/>
                  </a:moveTo>
                  <a:lnTo>
                    <a:pt x="3566769" y="536282"/>
                  </a:lnTo>
                  <a:lnTo>
                    <a:pt x="3555339" y="489851"/>
                  </a:lnTo>
                  <a:lnTo>
                    <a:pt x="3537039" y="446557"/>
                  </a:lnTo>
                  <a:lnTo>
                    <a:pt x="3512502" y="407022"/>
                  </a:lnTo>
                  <a:lnTo>
                    <a:pt x="3482327" y="371868"/>
                  </a:lnTo>
                  <a:lnTo>
                    <a:pt x="3447173" y="341693"/>
                  </a:lnTo>
                  <a:lnTo>
                    <a:pt x="3407638" y="317157"/>
                  </a:lnTo>
                  <a:lnTo>
                    <a:pt x="3364344" y="298856"/>
                  </a:lnTo>
                  <a:lnTo>
                    <a:pt x="3317913" y="287426"/>
                  </a:lnTo>
                  <a:lnTo>
                    <a:pt x="3268980" y="283464"/>
                  </a:lnTo>
                  <a:lnTo>
                    <a:pt x="3220034" y="287426"/>
                  </a:lnTo>
                  <a:lnTo>
                    <a:pt x="3173603" y="298856"/>
                  </a:lnTo>
                  <a:lnTo>
                    <a:pt x="3130308" y="317157"/>
                  </a:lnTo>
                  <a:lnTo>
                    <a:pt x="3090773" y="341693"/>
                  </a:lnTo>
                  <a:lnTo>
                    <a:pt x="3055620" y="371868"/>
                  </a:lnTo>
                  <a:lnTo>
                    <a:pt x="3025444" y="407022"/>
                  </a:lnTo>
                  <a:lnTo>
                    <a:pt x="3000908" y="446557"/>
                  </a:lnTo>
                  <a:lnTo>
                    <a:pt x="2982607" y="489851"/>
                  </a:lnTo>
                  <a:lnTo>
                    <a:pt x="2971177" y="536282"/>
                  </a:lnTo>
                  <a:lnTo>
                    <a:pt x="2967228" y="585216"/>
                  </a:lnTo>
                  <a:lnTo>
                    <a:pt x="2971177" y="634161"/>
                  </a:lnTo>
                  <a:lnTo>
                    <a:pt x="2982607" y="680593"/>
                  </a:lnTo>
                  <a:lnTo>
                    <a:pt x="3000908" y="723887"/>
                  </a:lnTo>
                  <a:lnTo>
                    <a:pt x="3025444" y="763422"/>
                  </a:lnTo>
                  <a:lnTo>
                    <a:pt x="3055620" y="798576"/>
                  </a:lnTo>
                  <a:lnTo>
                    <a:pt x="3090773" y="828751"/>
                  </a:lnTo>
                  <a:lnTo>
                    <a:pt x="3130308" y="853287"/>
                  </a:lnTo>
                  <a:lnTo>
                    <a:pt x="3173603" y="871588"/>
                  </a:lnTo>
                  <a:lnTo>
                    <a:pt x="3220034" y="883018"/>
                  </a:lnTo>
                  <a:lnTo>
                    <a:pt x="3268980" y="886968"/>
                  </a:lnTo>
                  <a:lnTo>
                    <a:pt x="3317913" y="883018"/>
                  </a:lnTo>
                  <a:lnTo>
                    <a:pt x="3364344" y="871588"/>
                  </a:lnTo>
                  <a:lnTo>
                    <a:pt x="3407638" y="853287"/>
                  </a:lnTo>
                  <a:lnTo>
                    <a:pt x="3447173" y="828751"/>
                  </a:lnTo>
                  <a:lnTo>
                    <a:pt x="3482327" y="798576"/>
                  </a:lnTo>
                  <a:lnTo>
                    <a:pt x="3512502" y="763422"/>
                  </a:lnTo>
                  <a:lnTo>
                    <a:pt x="3537039" y="723887"/>
                  </a:lnTo>
                  <a:lnTo>
                    <a:pt x="3555339" y="680593"/>
                  </a:lnTo>
                  <a:lnTo>
                    <a:pt x="3566769" y="634161"/>
                  </a:lnTo>
                  <a:lnTo>
                    <a:pt x="3570732" y="585216"/>
                  </a:lnTo>
                  <a:close/>
                </a:path>
                <a:path w="5637530" h="2223770">
                  <a:moveTo>
                    <a:pt x="5637276" y="1820418"/>
                  </a:moveTo>
                  <a:lnTo>
                    <a:pt x="5634609" y="1773605"/>
                  </a:lnTo>
                  <a:lnTo>
                    <a:pt x="5626824" y="1728355"/>
                  </a:lnTo>
                  <a:lnTo>
                    <a:pt x="5614213" y="1685010"/>
                  </a:lnTo>
                  <a:lnTo>
                    <a:pt x="5597080" y="1643837"/>
                  </a:lnTo>
                  <a:lnTo>
                    <a:pt x="5575706" y="1605165"/>
                  </a:lnTo>
                  <a:lnTo>
                    <a:pt x="5550395" y="1569275"/>
                  </a:lnTo>
                  <a:lnTo>
                    <a:pt x="5521452" y="1536484"/>
                  </a:lnTo>
                  <a:lnTo>
                    <a:pt x="5489156" y="1507083"/>
                  </a:lnTo>
                  <a:lnTo>
                    <a:pt x="5453812" y="1481378"/>
                  </a:lnTo>
                  <a:lnTo>
                    <a:pt x="5415724" y="1459674"/>
                  </a:lnTo>
                  <a:lnTo>
                    <a:pt x="5375173" y="1442262"/>
                  </a:lnTo>
                  <a:lnTo>
                    <a:pt x="5332476" y="1429461"/>
                  </a:lnTo>
                  <a:lnTo>
                    <a:pt x="5287911" y="1421549"/>
                  </a:lnTo>
                  <a:lnTo>
                    <a:pt x="5241798" y="1418844"/>
                  </a:lnTo>
                  <a:lnTo>
                    <a:pt x="5195671" y="1421549"/>
                  </a:lnTo>
                  <a:lnTo>
                    <a:pt x="5151107" y="1429461"/>
                  </a:lnTo>
                  <a:lnTo>
                    <a:pt x="5108410" y="1442262"/>
                  </a:lnTo>
                  <a:lnTo>
                    <a:pt x="5067859" y="1459674"/>
                  </a:lnTo>
                  <a:lnTo>
                    <a:pt x="5029771" y="1481378"/>
                  </a:lnTo>
                  <a:lnTo>
                    <a:pt x="4994427" y="1507083"/>
                  </a:lnTo>
                  <a:lnTo>
                    <a:pt x="4962144" y="1536484"/>
                  </a:lnTo>
                  <a:lnTo>
                    <a:pt x="4933188" y="1569275"/>
                  </a:lnTo>
                  <a:lnTo>
                    <a:pt x="4907877" y="1605165"/>
                  </a:lnTo>
                  <a:lnTo>
                    <a:pt x="4886503" y="1643837"/>
                  </a:lnTo>
                  <a:lnTo>
                    <a:pt x="4869370" y="1685010"/>
                  </a:lnTo>
                  <a:lnTo>
                    <a:pt x="4856759" y="1728355"/>
                  </a:lnTo>
                  <a:lnTo>
                    <a:pt x="4848974" y="1773605"/>
                  </a:lnTo>
                  <a:lnTo>
                    <a:pt x="4846320" y="1820418"/>
                  </a:lnTo>
                  <a:lnTo>
                    <a:pt x="4848974" y="1867242"/>
                  </a:lnTo>
                  <a:lnTo>
                    <a:pt x="4856759" y="1912493"/>
                  </a:lnTo>
                  <a:lnTo>
                    <a:pt x="4869370" y="1955838"/>
                  </a:lnTo>
                  <a:lnTo>
                    <a:pt x="4886503" y="1997011"/>
                  </a:lnTo>
                  <a:lnTo>
                    <a:pt x="4907877" y="2035683"/>
                  </a:lnTo>
                  <a:lnTo>
                    <a:pt x="4933188" y="2071573"/>
                  </a:lnTo>
                  <a:lnTo>
                    <a:pt x="4962131" y="2104364"/>
                  </a:lnTo>
                  <a:lnTo>
                    <a:pt x="4994427" y="2133765"/>
                  </a:lnTo>
                  <a:lnTo>
                    <a:pt x="5029771" y="2159470"/>
                  </a:lnTo>
                  <a:lnTo>
                    <a:pt x="5067859" y="2181174"/>
                  </a:lnTo>
                  <a:lnTo>
                    <a:pt x="5108410" y="2198586"/>
                  </a:lnTo>
                  <a:lnTo>
                    <a:pt x="5151107" y="2211387"/>
                  </a:lnTo>
                  <a:lnTo>
                    <a:pt x="5195671" y="2219299"/>
                  </a:lnTo>
                  <a:lnTo>
                    <a:pt x="5241798" y="2221992"/>
                  </a:lnTo>
                  <a:lnTo>
                    <a:pt x="5287911" y="2219299"/>
                  </a:lnTo>
                  <a:lnTo>
                    <a:pt x="5332476" y="2211387"/>
                  </a:lnTo>
                  <a:lnTo>
                    <a:pt x="5375173" y="2198586"/>
                  </a:lnTo>
                  <a:lnTo>
                    <a:pt x="5415724" y="2181174"/>
                  </a:lnTo>
                  <a:lnTo>
                    <a:pt x="5453812" y="2159470"/>
                  </a:lnTo>
                  <a:lnTo>
                    <a:pt x="5489156" y="2133765"/>
                  </a:lnTo>
                  <a:lnTo>
                    <a:pt x="5521452" y="2104364"/>
                  </a:lnTo>
                  <a:lnTo>
                    <a:pt x="5550395" y="2071573"/>
                  </a:lnTo>
                  <a:lnTo>
                    <a:pt x="5575706" y="2035683"/>
                  </a:lnTo>
                  <a:lnTo>
                    <a:pt x="5597080" y="1997011"/>
                  </a:lnTo>
                  <a:lnTo>
                    <a:pt x="5614213" y="1955838"/>
                  </a:lnTo>
                  <a:lnTo>
                    <a:pt x="5626824" y="1912493"/>
                  </a:lnTo>
                  <a:lnTo>
                    <a:pt x="5634609" y="1867242"/>
                  </a:lnTo>
                  <a:lnTo>
                    <a:pt x="5637276" y="1820418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67939" y="3535679"/>
            <a:ext cx="329692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42432" y="5266944"/>
            <a:ext cx="3921760" cy="338455"/>
          </a:xfrm>
          <a:custGeom>
            <a:avLst/>
            <a:gdLst/>
            <a:ahLst/>
            <a:cxnLst/>
            <a:rect l="l" t="t" r="r" b="b"/>
            <a:pathLst>
              <a:path w="3921759" h="338454">
                <a:moveTo>
                  <a:pt x="0" y="338327"/>
                </a:moveTo>
                <a:lnTo>
                  <a:pt x="3921252" y="338327"/>
                </a:lnTo>
                <a:lnTo>
                  <a:pt x="3921252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75804" y="5341264"/>
            <a:ext cx="25590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93108" y="2880360"/>
            <a:ext cx="1536700" cy="365760"/>
            <a:chOff x="4293108" y="2880360"/>
            <a:chExt cx="1536700" cy="365760"/>
          </a:xfrm>
        </p:grpSpPr>
        <p:sp>
          <p:nvSpPr>
            <p:cNvPr id="19" name="object 19"/>
            <p:cNvSpPr/>
            <p:nvPr/>
          </p:nvSpPr>
          <p:spPr>
            <a:xfrm>
              <a:off x="4299204" y="288645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99204" y="288645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55108" y="2898648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768096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68096" y="341375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55108" y="2898648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0" y="341375"/>
                  </a:moveTo>
                  <a:lnTo>
                    <a:pt x="768096" y="341375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44340" y="2194560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320"/>
              </a:spcBef>
              <a:tabLst>
                <a:tab pos="962660" algn="l"/>
              </a:tabLst>
            </a:pPr>
            <a:r>
              <a:rPr sz="2700" spc="-15" baseline="3086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09132" y="5797296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53428" y="5943752"/>
            <a:ext cx="22390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90715" y="2174748"/>
            <a:ext cx="1687195" cy="1183005"/>
            <a:chOff x="6490715" y="2174748"/>
            <a:chExt cx="1687195" cy="1183005"/>
          </a:xfrm>
        </p:grpSpPr>
        <p:sp>
          <p:nvSpPr>
            <p:cNvPr id="27" name="object 27"/>
            <p:cNvSpPr/>
            <p:nvPr/>
          </p:nvSpPr>
          <p:spPr>
            <a:xfrm>
              <a:off x="6496811" y="2180844"/>
              <a:ext cx="1675130" cy="1170940"/>
            </a:xfrm>
            <a:custGeom>
              <a:avLst/>
              <a:gdLst/>
              <a:ahLst/>
              <a:cxnLst/>
              <a:rect l="l" t="t" r="r" b="b"/>
              <a:pathLst>
                <a:path w="1675129" h="1170939">
                  <a:moveTo>
                    <a:pt x="0" y="1170431"/>
                  </a:moveTo>
                  <a:lnTo>
                    <a:pt x="1674876" y="1170431"/>
                  </a:lnTo>
                  <a:lnTo>
                    <a:pt x="1674876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ln w="12191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02907" y="2901441"/>
            <a:ext cx="1663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  <a:tabLst>
                <a:tab pos="93916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61844" y="2836164"/>
            <a:ext cx="1536700" cy="365760"/>
            <a:chOff x="2561844" y="2836164"/>
            <a:chExt cx="1536700" cy="365760"/>
          </a:xfrm>
        </p:grpSpPr>
        <p:sp>
          <p:nvSpPr>
            <p:cNvPr id="32" name="object 32"/>
            <p:cNvSpPr/>
            <p:nvPr/>
          </p:nvSpPr>
          <p:spPr>
            <a:xfrm>
              <a:off x="2567940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67940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23844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23844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328672" y="4747259"/>
            <a:ext cx="7728584" cy="1531620"/>
            <a:chOff x="2328672" y="4747259"/>
            <a:chExt cx="7728584" cy="1531620"/>
          </a:xfrm>
        </p:grpSpPr>
        <p:sp>
          <p:nvSpPr>
            <p:cNvPr id="37" name="object 37"/>
            <p:cNvSpPr/>
            <p:nvPr/>
          </p:nvSpPr>
          <p:spPr>
            <a:xfrm>
              <a:off x="2334768" y="4753355"/>
              <a:ext cx="7708900" cy="1000125"/>
            </a:xfrm>
            <a:custGeom>
              <a:avLst/>
              <a:gdLst/>
              <a:ahLst/>
              <a:cxnLst/>
              <a:rect l="l" t="t" r="r" b="b"/>
              <a:pathLst>
                <a:path w="7708900" h="1000125">
                  <a:moveTo>
                    <a:pt x="7708392" y="0"/>
                  </a:moveTo>
                  <a:lnTo>
                    <a:pt x="0" y="0"/>
                  </a:lnTo>
                  <a:lnTo>
                    <a:pt x="0" y="999744"/>
                  </a:lnTo>
                  <a:lnTo>
                    <a:pt x="7708392" y="999744"/>
                  </a:lnTo>
                  <a:lnTo>
                    <a:pt x="77083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34768" y="4753355"/>
              <a:ext cx="7708900" cy="1000125"/>
            </a:xfrm>
            <a:custGeom>
              <a:avLst/>
              <a:gdLst/>
              <a:ahLst/>
              <a:cxnLst/>
              <a:rect l="l" t="t" r="r" b="b"/>
              <a:pathLst>
                <a:path w="7708900" h="1000125">
                  <a:moveTo>
                    <a:pt x="0" y="999744"/>
                  </a:moveTo>
                  <a:lnTo>
                    <a:pt x="7708392" y="999744"/>
                  </a:lnTo>
                  <a:lnTo>
                    <a:pt x="7708392" y="0"/>
                  </a:lnTo>
                  <a:lnTo>
                    <a:pt x="0" y="0"/>
                  </a:lnTo>
                  <a:lnTo>
                    <a:pt x="0" y="99974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34768" y="5798819"/>
              <a:ext cx="7722234" cy="480059"/>
            </a:xfrm>
            <a:custGeom>
              <a:avLst/>
              <a:gdLst/>
              <a:ahLst/>
              <a:cxnLst/>
              <a:rect l="l" t="t" r="r" b="b"/>
              <a:pathLst>
                <a:path w="7722234" h="480060">
                  <a:moveTo>
                    <a:pt x="7722108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7722108" y="480059"/>
                  </a:lnTo>
                  <a:lnTo>
                    <a:pt x="77221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10027" y="2189988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  <a:tabLst>
                <a:tab pos="96583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2700" spc="-7" baseline="-3086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2700" baseline="-3086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34767" y="5798820"/>
            <a:ext cx="7722234" cy="480059"/>
          </a:xfrm>
          <a:custGeom>
            <a:avLst/>
            <a:gdLst/>
            <a:ahLst/>
            <a:cxnLst/>
            <a:rect l="l" t="t" r="r" b="b"/>
            <a:pathLst>
              <a:path w="7722234" h="480060">
                <a:moveTo>
                  <a:pt x="0" y="480059"/>
                </a:moveTo>
                <a:lnTo>
                  <a:pt x="7722108" y="480059"/>
                </a:lnTo>
                <a:lnTo>
                  <a:pt x="772210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1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63490" y="5089652"/>
            <a:ext cx="2264410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Hypervisor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28672" y="1757172"/>
            <a:ext cx="7720965" cy="2606040"/>
            <a:chOff x="2328672" y="1757172"/>
            <a:chExt cx="7720965" cy="2606040"/>
          </a:xfrm>
        </p:grpSpPr>
        <p:sp>
          <p:nvSpPr>
            <p:cNvPr id="44" name="object 44"/>
            <p:cNvSpPr/>
            <p:nvPr/>
          </p:nvSpPr>
          <p:spPr>
            <a:xfrm>
              <a:off x="2334768" y="1763268"/>
              <a:ext cx="7708900" cy="2593975"/>
            </a:xfrm>
            <a:custGeom>
              <a:avLst/>
              <a:gdLst/>
              <a:ahLst/>
              <a:cxnLst/>
              <a:rect l="l" t="t" r="r" b="b"/>
              <a:pathLst>
                <a:path w="7708900" h="2593975">
                  <a:moveTo>
                    <a:pt x="0" y="2593847"/>
                  </a:moveTo>
                  <a:lnTo>
                    <a:pt x="3761231" y="2593847"/>
                  </a:lnTo>
                  <a:lnTo>
                    <a:pt x="3761231" y="0"/>
                  </a:lnTo>
                  <a:lnTo>
                    <a:pt x="0" y="0"/>
                  </a:lnTo>
                  <a:lnTo>
                    <a:pt x="0" y="2593847"/>
                  </a:lnTo>
                  <a:close/>
                </a:path>
                <a:path w="7708900" h="2593975">
                  <a:moveTo>
                    <a:pt x="4023359" y="2583179"/>
                  </a:moveTo>
                  <a:lnTo>
                    <a:pt x="7708391" y="2583179"/>
                  </a:lnTo>
                  <a:lnTo>
                    <a:pt x="7708391" y="0"/>
                  </a:lnTo>
                  <a:lnTo>
                    <a:pt x="4023359" y="0"/>
                  </a:lnTo>
                  <a:lnTo>
                    <a:pt x="4023359" y="2583179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9224" y="28559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69224" y="28559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34272" y="2855975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9034271" y="2855976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23504" y="2173223"/>
            <a:ext cx="1673860" cy="1170940"/>
          </a:xfrm>
          <a:prstGeom prst="rect">
            <a:avLst/>
          </a:prstGeom>
          <a:solidFill>
            <a:srgbClr val="071D28"/>
          </a:solidFill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  <a:spcBef>
                <a:spcPts val="1375"/>
              </a:spcBef>
              <a:tabLst>
                <a:tab pos="96266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99203" y="2368295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71488" y="2365248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67939" y="3979164"/>
            <a:ext cx="329692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1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24828" y="4000500"/>
            <a:ext cx="3175000" cy="29146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11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96895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87511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410972" y="159842"/>
            <a:ext cx="6849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Containers </a:t>
            </a:r>
            <a:r>
              <a:rPr sz="6600" spc="-240" baseline="2525" dirty="0"/>
              <a:t>&amp; </a:t>
            </a:r>
            <a:r>
              <a:rPr sz="4400" spc="-235" dirty="0"/>
              <a:t>Virtual</a:t>
            </a:r>
            <a:r>
              <a:rPr sz="4400" spc="-640" dirty="0"/>
              <a:t> </a:t>
            </a:r>
            <a:r>
              <a:rPr sz="4400" spc="-95" dirty="0"/>
              <a:t>Machines</a:t>
            </a:r>
            <a:endParaRPr sz="4400"/>
          </a:p>
        </p:txBody>
      </p:sp>
      <p:sp>
        <p:nvSpPr>
          <p:cNvPr id="57" name="object 57"/>
          <p:cNvSpPr txBox="1"/>
          <p:nvPr/>
        </p:nvSpPr>
        <p:spPr>
          <a:xfrm>
            <a:off x="6624828" y="3557015"/>
            <a:ext cx="317500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4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92932" y="1265935"/>
            <a:ext cx="2670175" cy="868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265">
              <a:lnSpc>
                <a:spcPct val="153600"/>
              </a:lnSpc>
              <a:spcBef>
                <a:spcPts val="100"/>
              </a:spcBef>
              <a:tabLst>
                <a:tab pos="1746885" algn="l"/>
              </a:tabLst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 Machine  </a:t>
            </a:r>
            <a:r>
              <a:rPr sz="2700" spc="-7" baseline="1543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2700" spc="-15" baseline="1543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2700" spc="-44" baseline="1543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2700" baseline="1543" dirty="0">
                <a:solidFill>
                  <a:srgbClr val="CC00FF"/>
                </a:solidFill>
                <a:latin typeface="Carlito"/>
                <a:cs typeface="Carlito"/>
              </a:rPr>
              <a:t>ainer	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60869" y="1280667"/>
            <a:ext cx="266192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3380">
              <a:lnSpc>
                <a:spcPct val="148200"/>
              </a:lnSpc>
              <a:spcBef>
                <a:spcPts val="100"/>
              </a:spcBef>
              <a:tabLst>
                <a:tab pos="1738630" algn="l"/>
              </a:tabLst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 Machine  Co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ainer	</a:t>
            </a:r>
            <a:r>
              <a:rPr sz="2700" spc="-7" baseline="1543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2700" spc="-15" baseline="1543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2700" spc="-44" baseline="1543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2700" baseline="1543" dirty="0">
                <a:solidFill>
                  <a:srgbClr val="CC00FF"/>
                </a:solidFill>
                <a:latin typeface="Carlito"/>
                <a:cs typeface="Carlito"/>
              </a:rPr>
              <a:t>ainer</a:t>
            </a:r>
            <a:endParaRPr sz="2700" baseline="1543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25863"/>
            <a:ext cx="7138670" cy="3532504"/>
            <a:chOff x="0" y="3325863"/>
            <a:chExt cx="7138670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35296" y="498725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1015" y="434644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7596" y="498420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52615" y="4352544"/>
              <a:ext cx="685799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1576" y="4342599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89676" y="373684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436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Container</a:t>
            </a:r>
            <a:r>
              <a:rPr spc="-395" dirty="0"/>
              <a:t> </a:t>
            </a:r>
            <a:r>
              <a:rPr spc="-210" dirty="0"/>
              <a:t>Orchestration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455676" y="1411211"/>
            <a:ext cx="7286625" cy="488315"/>
            <a:chOff x="455676" y="1411211"/>
            <a:chExt cx="7286625" cy="488315"/>
          </a:xfrm>
        </p:grpSpPr>
        <p:sp>
          <p:nvSpPr>
            <p:cNvPr id="26" name="object 26"/>
            <p:cNvSpPr/>
            <p:nvPr/>
          </p:nvSpPr>
          <p:spPr>
            <a:xfrm>
              <a:off x="470916" y="1420317"/>
              <a:ext cx="7271004" cy="42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5676" y="1411211"/>
              <a:ext cx="4561332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23004" y="1459992"/>
              <a:ext cx="3464560" cy="307975"/>
            </a:xfrm>
            <a:custGeom>
              <a:avLst/>
              <a:gdLst/>
              <a:ahLst/>
              <a:cxnLst/>
              <a:rect l="l" t="t" r="r" b="b"/>
              <a:pathLst>
                <a:path w="3464559" h="307975">
                  <a:moveTo>
                    <a:pt x="0" y="307848"/>
                  </a:moveTo>
                  <a:lnTo>
                    <a:pt x="3464052" y="307848"/>
                  </a:lnTo>
                  <a:lnTo>
                    <a:pt x="346405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-1" y="3593591"/>
            <a:ext cx="12065507" cy="3060193"/>
            <a:chOff x="0" y="3593591"/>
            <a:chExt cx="12192000" cy="3264408"/>
          </a:xfrm>
        </p:grpSpPr>
        <p:sp>
          <p:nvSpPr>
            <p:cNvPr id="30" name="object 30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283963"/>
              <a:ext cx="4015740" cy="25740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72840" y="4401311"/>
              <a:ext cx="4506468" cy="24566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056" y="4233670"/>
              <a:ext cx="4504943" cy="26243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6431279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50948" y="4863807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80388" y="488746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1427" y="4233671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4108" y="4868379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9827" y="4227575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6408" y="4865331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0388" y="4223727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8488" y="3617975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22135" y="4982679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51576" y="5006339"/>
              <a:ext cx="685800" cy="655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07395" y="483942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36835" y="4861559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37876" y="4207763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20556" y="484247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66276" y="420166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2856" y="483942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36835" y="419934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74935" y="3593591"/>
              <a:ext cx="685800" cy="655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5010911"/>
              <a:ext cx="18287" cy="184708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30351" y="1459991"/>
            <a:ext cx="22174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47772" y="1459991"/>
            <a:ext cx="4939665" cy="35369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-–replicas=100</a:t>
            </a:r>
            <a:r>
              <a:rPr sz="14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nodejs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584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15" dirty="0"/>
              <a:t>Container</a:t>
            </a:r>
            <a:r>
              <a:rPr sz="3600" spc="-395" dirty="0"/>
              <a:t> </a:t>
            </a:r>
            <a:r>
              <a:rPr sz="3600" spc="-210" dirty="0"/>
              <a:t>Orchestration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676" y="1411211"/>
            <a:ext cx="7286625" cy="488315"/>
            <a:chOff x="455676" y="1411211"/>
            <a:chExt cx="7286625" cy="488315"/>
          </a:xfrm>
        </p:grpSpPr>
        <p:sp>
          <p:nvSpPr>
            <p:cNvPr id="4" name="object 4"/>
            <p:cNvSpPr/>
            <p:nvPr/>
          </p:nvSpPr>
          <p:spPr>
            <a:xfrm>
              <a:off x="470916" y="1420317"/>
              <a:ext cx="7271004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5676" y="1411211"/>
              <a:ext cx="456133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23004" y="1459992"/>
              <a:ext cx="3464560" cy="307975"/>
            </a:xfrm>
            <a:custGeom>
              <a:avLst/>
              <a:gdLst/>
              <a:ahLst/>
              <a:cxnLst/>
              <a:rect l="l" t="t" r="r" b="b"/>
              <a:pathLst>
                <a:path w="3464559" h="307975">
                  <a:moveTo>
                    <a:pt x="0" y="307848"/>
                  </a:moveTo>
                  <a:lnTo>
                    <a:pt x="3464052" y="307848"/>
                  </a:lnTo>
                  <a:lnTo>
                    <a:pt x="346405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2141727"/>
            <a:ext cx="12192000" cy="4563873"/>
            <a:chOff x="0" y="2141727"/>
            <a:chExt cx="12192000" cy="4716273"/>
          </a:xfrm>
        </p:grpSpPr>
        <p:sp>
          <p:nvSpPr>
            <p:cNvPr id="8" name="object 8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3311" y="4837176"/>
              <a:ext cx="3278124" cy="19400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3023" y="4922518"/>
              <a:ext cx="3278124" cy="19354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3007" y="4800600"/>
              <a:ext cx="3278124" cy="1938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46703" y="5259844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9023" y="5276088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69564" y="4800600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7816" y="5261381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71344" y="4796027"/>
              <a:ext cx="499871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6900" y="5259857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9023" y="4793513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87979" y="4352544"/>
              <a:ext cx="498347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82511" y="5346712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4832" y="5362955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5371" y="4887467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73623" y="5348249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07152" y="4882895"/>
              <a:ext cx="498348" cy="4770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2708" y="5346725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4832" y="4880381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2264" y="4439411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82683" y="5241556"/>
              <a:ext cx="521207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95004" y="5257800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05543" y="4782311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73795" y="5243093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7323" y="4777739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02880" y="5241569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95004" y="4775225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22435" y="4334255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5177027"/>
              <a:ext cx="2345436" cy="168096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0703" y="5599696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3023" y="5615939"/>
              <a:ext cx="499871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3563" y="5140451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15" y="5601233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343" y="5135879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5599709"/>
              <a:ext cx="102107" cy="4932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3023" y="5133365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1980" y="4692395"/>
              <a:ext cx="498348" cy="4770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36835" y="5169407"/>
              <a:ext cx="2455162" cy="16885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731752" y="5592076"/>
              <a:ext cx="460248" cy="4917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44071" y="5608319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753088" y="5132832"/>
              <a:ext cx="438911" cy="4770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722864" y="5593613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54868" y="5128260"/>
              <a:ext cx="499872" cy="4770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50423" y="5592089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44071" y="5125745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71504" y="4684776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2292" y="2141727"/>
              <a:ext cx="11228705" cy="3205480"/>
            </a:xfrm>
            <a:custGeom>
              <a:avLst/>
              <a:gdLst/>
              <a:ahLst/>
              <a:cxnLst/>
              <a:rect l="l" t="t" r="r" b="b"/>
              <a:pathLst>
                <a:path w="11228705" h="3205479">
                  <a:moveTo>
                    <a:pt x="44450" y="2385568"/>
                  </a:moveTo>
                  <a:lnTo>
                    <a:pt x="31750" y="2385568"/>
                  </a:lnTo>
                  <a:lnTo>
                    <a:pt x="31750" y="2398268"/>
                  </a:lnTo>
                  <a:lnTo>
                    <a:pt x="44450" y="2398268"/>
                  </a:lnTo>
                  <a:lnTo>
                    <a:pt x="44450" y="2385568"/>
                  </a:lnTo>
                  <a:close/>
                </a:path>
                <a:path w="11228705" h="3205479">
                  <a:moveTo>
                    <a:pt x="44450" y="2296668"/>
                  </a:moveTo>
                  <a:lnTo>
                    <a:pt x="31750" y="2296668"/>
                  </a:lnTo>
                  <a:lnTo>
                    <a:pt x="31750" y="2347468"/>
                  </a:lnTo>
                  <a:lnTo>
                    <a:pt x="44450" y="2347468"/>
                  </a:lnTo>
                  <a:lnTo>
                    <a:pt x="44450" y="2296668"/>
                  </a:lnTo>
                  <a:close/>
                </a:path>
                <a:path w="11228705" h="3205479">
                  <a:moveTo>
                    <a:pt x="44450" y="2245868"/>
                  </a:moveTo>
                  <a:lnTo>
                    <a:pt x="31750" y="2245868"/>
                  </a:lnTo>
                  <a:lnTo>
                    <a:pt x="31750" y="2258568"/>
                  </a:lnTo>
                  <a:lnTo>
                    <a:pt x="44450" y="2258568"/>
                  </a:lnTo>
                  <a:lnTo>
                    <a:pt x="44450" y="2245868"/>
                  </a:lnTo>
                  <a:close/>
                </a:path>
                <a:path w="11228705" h="3205479">
                  <a:moveTo>
                    <a:pt x="44450" y="2156968"/>
                  </a:moveTo>
                  <a:lnTo>
                    <a:pt x="31750" y="2156968"/>
                  </a:lnTo>
                  <a:lnTo>
                    <a:pt x="31750" y="2207768"/>
                  </a:lnTo>
                  <a:lnTo>
                    <a:pt x="44450" y="2207768"/>
                  </a:lnTo>
                  <a:lnTo>
                    <a:pt x="44450" y="2156968"/>
                  </a:lnTo>
                  <a:close/>
                </a:path>
                <a:path w="11228705" h="3205479">
                  <a:moveTo>
                    <a:pt x="44450" y="2106168"/>
                  </a:moveTo>
                  <a:lnTo>
                    <a:pt x="31750" y="2106168"/>
                  </a:lnTo>
                  <a:lnTo>
                    <a:pt x="31750" y="2118868"/>
                  </a:lnTo>
                  <a:lnTo>
                    <a:pt x="44450" y="2118868"/>
                  </a:lnTo>
                  <a:lnTo>
                    <a:pt x="44450" y="2106168"/>
                  </a:lnTo>
                  <a:close/>
                </a:path>
                <a:path w="11228705" h="3205479">
                  <a:moveTo>
                    <a:pt x="44450" y="2017268"/>
                  </a:moveTo>
                  <a:lnTo>
                    <a:pt x="31750" y="2017268"/>
                  </a:lnTo>
                  <a:lnTo>
                    <a:pt x="31750" y="2068068"/>
                  </a:lnTo>
                  <a:lnTo>
                    <a:pt x="44450" y="2068068"/>
                  </a:lnTo>
                  <a:lnTo>
                    <a:pt x="44450" y="2017268"/>
                  </a:lnTo>
                  <a:close/>
                </a:path>
                <a:path w="11228705" h="3205479">
                  <a:moveTo>
                    <a:pt x="44450" y="1966468"/>
                  </a:moveTo>
                  <a:lnTo>
                    <a:pt x="31750" y="1966468"/>
                  </a:lnTo>
                  <a:lnTo>
                    <a:pt x="31750" y="1979168"/>
                  </a:lnTo>
                  <a:lnTo>
                    <a:pt x="44450" y="1979168"/>
                  </a:lnTo>
                  <a:lnTo>
                    <a:pt x="44450" y="1966468"/>
                  </a:lnTo>
                  <a:close/>
                </a:path>
                <a:path w="11228705" h="3205479">
                  <a:moveTo>
                    <a:pt x="44450" y="1877568"/>
                  </a:moveTo>
                  <a:lnTo>
                    <a:pt x="31750" y="1877568"/>
                  </a:lnTo>
                  <a:lnTo>
                    <a:pt x="31750" y="1928368"/>
                  </a:lnTo>
                  <a:lnTo>
                    <a:pt x="44450" y="1928368"/>
                  </a:lnTo>
                  <a:lnTo>
                    <a:pt x="44450" y="1877568"/>
                  </a:lnTo>
                  <a:close/>
                </a:path>
                <a:path w="11228705" h="3205479">
                  <a:moveTo>
                    <a:pt x="44450" y="1826768"/>
                  </a:moveTo>
                  <a:lnTo>
                    <a:pt x="31750" y="1826768"/>
                  </a:lnTo>
                  <a:lnTo>
                    <a:pt x="31750" y="1839468"/>
                  </a:lnTo>
                  <a:lnTo>
                    <a:pt x="44450" y="1839468"/>
                  </a:lnTo>
                  <a:lnTo>
                    <a:pt x="44450" y="1826768"/>
                  </a:lnTo>
                  <a:close/>
                </a:path>
                <a:path w="11228705" h="3205479">
                  <a:moveTo>
                    <a:pt x="44450" y="1737868"/>
                  </a:moveTo>
                  <a:lnTo>
                    <a:pt x="31750" y="1737868"/>
                  </a:lnTo>
                  <a:lnTo>
                    <a:pt x="31750" y="1788668"/>
                  </a:lnTo>
                  <a:lnTo>
                    <a:pt x="44450" y="1788668"/>
                  </a:lnTo>
                  <a:lnTo>
                    <a:pt x="44450" y="1737868"/>
                  </a:lnTo>
                  <a:close/>
                </a:path>
                <a:path w="11228705" h="3205479">
                  <a:moveTo>
                    <a:pt x="44450" y="1687068"/>
                  </a:moveTo>
                  <a:lnTo>
                    <a:pt x="31750" y="1687068"/>
                  </a:lnTo>
                  <a:lnTo>
                    <a:pt x="31750" y="1699768"/>
                  </a:lnTo>
                  <a:lnTo>
                    <a:pt x="44450" y="1699768"/>
                  </a:lnTo>
                  <a:lnTo>
                    <a:pt x="44450" y="1687068"/>
                  </a:lnTo>
                  <a:close/>
                </a:path>
                <a:path w="11228705" h="3205479">
                  <a:moveTo>
                    <a:pt x="44450" y="1598168"/>
                  </a:moveTo>
                  <a:lnTo>
                    <a:pt x="31750" y="1598168"/>
                  </a:lnTo>
                  <a:lnTo>
                    <a:pt x="31750" y="1648968"/>
                  </a:lnTo>
                  <a:lnTo>
                    <a:pt x="44450" y="1648968"/>
                  </a:lnTo>
                  <a:lnTo>
                    <a:pt x="44450" y="1598168"/>
                  </a:lnTo>
                  <a:close/>
                </a:path>
                <a:path w="11228705" h="3205479">
                  <a:moveTo>
                    <a:pt x="44450" y="1547368"/>
                  </a:moveTo>
                  <a:lnTo>
                    <a:pt x="31750" y="1547368"/>
                  </a:lnTo>
                  <a:lnTo>
                    <a:pt x="31750" y="1560068"/>
                  </a:lnTo>
                  <a:lnTo>
                    <a:pt x="44450" y="1560068"/>
                  </a:lnTo>
                  <a:lnTo>
                    <a:pt x="44450" y="1547368"/>
                  </a:lnTo>
                  <a:close/>
                </a:path>
                <a:path w="11228705" h="3205479">
                  <a:moveTo>
                    <a:pt x="44450" y="1458480"/>
                  </a:moveTo>
                  <a:lnTo>
                    <a:pt x="31750" y="1458480"/>
                  </a:lnTo>
                  <a:lnTo>
                    <a:pt x="31750" y="1509268"/>
                  </a:lnTo>
                  <a:lnTo>
                    <a:pt x="44450" y="1509268"/>
                  </a:lnTo>
                  <a:lnTo>
                    <a:pt x="44450" y="1458480"/>
                  </a:lnTo>
                  <a:close/>
                </a:path>
                <a:path w="11228705" h="3205479">
                  <a:moveTo>
                    <a:pt x="44450" y="1407680"/>
                  </a:moveTo>
                  <a:lnTo>
                    <a:pt x="31750" y="1407680"/>
                  </a:lnTo>
                  <a:lnTo>
                    <a:pt x="31750" y="1420380"/>
                  </a:lnTo>
                  <a:lnTo>
                    <a:pt x="44450" y="1420380"/>
                  </a:lnTo>
                  <a:lnTo>
                    <a:pt x="44450" y="1407680"/>
                  </a:lnTo>
                  <a:close/>
                </a:path>
                <a:path w="11228705" h="3205479">
                  <a:moveTo>
                    <a:pt x="44450" y="1318768"/>
                  </a:moveTo>
                  <a:lnTo>
                    <a:pt x="31750" y="1318768"/>
                  </a:lnTo>
                  <a:lnTo>
                    <a:pt x="31750" y="1369568"/>
                  </a:lnTo>
                  <a:lnTo>
                    <a:pt x="44450" y="1369568"/>
                  </a:lnTo>
                  <a:lnTo>
                    <a:pt x="44450" y="1318768"/>
                  </a:lnTo>
                  <a:close/>
                </a:path>
                <a:path w="11228705" h="3205479">
                  <a:moveTo>
                    <a:pt x="44450" y="1267968"/>
                  </a:moveTo>
                  <a:lnTo>
                    <a:pt x="31750" y="1267968"/>
                  </a:lnTo>
                  <a:lnTo>
                    <a:pt x="31750" y="1280668"/>
                  </a:lnTo>
                  <a:lnTo>
                    <a:pt x="44450" y="1280668"/>
                  </a:lnTo>
                  <a:lnTo>
                    <a:pt x="44450" y="1267968"/>
                  </a:lnTo>
                  <a:close/>
                </a:path>
                <a:path w="11228705" h="3205479">
                  <a:moveTo>
                    <a:pt x="44450" y="1179068"/>
                  </a:moveTo>
                  <a:lnTo>
                    <a:pt x="31750" y="1179068"/>
                  </a:lnTo>
                  <a:lnTo>
                    <a:pt x="31750" y="1229868"/>
                  </a:lnTo>
                  <a:lnTo>
                    <a:pt x="44450" y="1229868"/>
                  </a:lnTo>
                  <a:lnTo>
                    <a:pt x="44450" y="1179068"/>
                  </a:lnTo>
                  <a:close/>
                </a:path>
                <a:path w="11228705" h="3205479">
                  <a:moveTo>
                    <a:pt x="44450" y="1128268"/>
                  </a:moveTo>
                  <a:lnTo>
                    <a:pt x="31750" y="1128268"/>
                  </a:lnTo>
                  <a:lnTo>
                    <a:pt x="31750" y="1140968"/>
                  </a:lnTo>
                  <a:lnTo>
                    <a:pt x="44450" y="1140968"/>
                  </a:lnTo>
                  <a:lnTo>
                    <a:pt x="44450" y="1128268"/>
                  </a:lnTo>
                  <a:close/>
                </a:path>
                <a:path w="11228705" h="3205479">
                  <a:moveTo>
                    <a:pt x="44450" y="1039368"/>
                  </a:moveTo>
                  <a:lnTo>
                    <a:pt x="31750" y="1039368"/>
                  </a:lnTo>
                  <a:lnTo>
                    <a:pt x="31750" y="1090168"/>
                  </a:lnTo>
                  <a:lnTo>
                    <a:pt x="44450" y="1090168"/>
                  </a:lnTo>
                  <a:lnTo>
                    <a:pt x="44450" y="1039368"/>
                  </a:lnTo>
                  <a:close/>
                </a:path>
                <a:path w="11228705" h="3205479">
                  <a:moveTo>
                    <a:pt x="44450" y="988568"/>
                  </a:moveTo>
                  <a:lnTo>
                    <a:pt x="31750" y="988568"/>
                  </a:lnTo>
                  <a:lnTo>
                    <a:pt x="31750" y="1001268"/>
                  </a:lnTo>
                  <a:lnTo>
                    <a:pt x="44450" y="1001268"/>
                  </a:lnTo>
                  <a:lnTo>
                    <a:pt x="44450" y="988568"/>
                  </a:lnTo>
                  <a:close/>
                </a:path>
                <a:path w="11228705" h="3205479">
                  <a:moveTo>
                    <a:pt x="44450" y="899668"/>
                  </a:moveTo>
                  <a:lnTo>
                    <a:pt x="31750" y="899668"/>
                  </a:lnTo>
                  <a:lnTo>
                    <a:pt x="31750" y="950468"/>
                  </a:lnTo>
                  <a:lnTo>
                    <a:pt x="44450" y="950468"/>
                  </a:lnTo>
                  <a:lnTo>
                    <a:pt x="44450" y="899668"/>
                  </a:lnTo>
                  <a:close/>
                </a:path>
                <a:path w="11228705" h="3205479">
                  <a:moveTo>
                    <a:pt x="44450" y="848868"/>
                  </a:moveTo>
                  <a:lnTo>
                    <a:pt x="31750" y="848868"/>
                  </a:lnTo>
                  <a:lnTo>
                    <a:pt x="31750" y="861568"/>
                  </a:lnTo>
                  <a:lnTo>
                    <a:pt x="44450" y="861568"/>
                  </a:lnTo>
                  <a:lnTo>
                    <a:pt x="44450" y="848868"/>
                  </a:lnTo>
                  <a:close/>
                </a:path>
                <a:path w="11228705" h="3205479">
                  <a:moveTo>
                    <a:pt x="44450" y="759968"/>
                  </a:moveTo>
                  <a:lnTo>
                    <a:pt x="31750" y="759968"/>
                  </a:lnTo>
                  <a:lnTo>
                    <a:pt x="31750" y="810768"/>
                  </a:lnTo>
                  <a:lnTo>
                    <a:pt x="44450" y="810768"/>
                  </a:lnTo>
                  <a:lnTo>
                    <a:pt x="44450" y="759968"/>
                  </a:lnTo>
                  <a:close/>
                </a:path>
                <a:path w="11228705" h="3205479">
                  <a:moveTo>
                    <a:pt x="44450" y="709168"/>
                  </a:moveTo>
                  <a:lnTo>
                    <a:pt x="31750" y="709168"/>
                  </a:lnTo>
                  <a:lnTo>
                    <a:pt x="31750" y="721868"/>
                  </a:lnTo>
                  <a:lnTo>
                    <a:pt x="44450" y="721868"/>
                  </a:lnTo>
                  <a:lnTo>
                    <a:pt x="44450" y="709168"/>
                  </a:lnTo>
                  <a:close/>
                </a:path>
                <a:path w="11228705" h="3205479">
                  <a:moveTo>
                    <a:pt x="49999" y="625856"/>
                  </a:moveTo>
                  <a:lnTo>
                    <a:pt x="31750" y="625856"/>
                  </a:lnTo>
                  <a:lnTo>
                    <a:pt x="31750" y="671068"/>
                  </a:lnTo>
                  <a:lnTo>
                    <a:pt x="44450" y="671068"/>
                  </a:lnTo>
                  <a:lnTo>
                    <a:pt x="44450" y="638556"/>
                  </a:lnTo>
                  <a:lnTo>
                    <a:pt x="49999" y="638556"/>
                  </a:lnTo>
                  <a:lnTo>
                    <a:pt x="49999" y="632206"/>
                  </a:lnTo>
                  <a:lnTo>
                    <a:pt x="49999" y="625856"/>
                  </a:lnTo>
                  <a:close/>
                </a:path>
                <a:path w="11228705" h="3205479">
                  <a:moveTo>
                    <a:pt x="76200" y="2474468"/>
                  </a:moveTo>
                  <a:lnTo>
                    <a:pt x="44450" y="2474468"/>
                  </a:lnTo>
                  <a:lnTo>
                    <a:pt x="44450" y="2436368"/>
                  </a:lnTo>
                  <a:lnTo>
                    <a:pt x="31750" y="2436368"/>
                  </a:lnTo>
                  <a:lnTo>
                    <a:pt x="31750" y="2474468"/>
                  </a:lnTo>
                  <a:lnTo>
                    <a:pt x="0" y="2474468"/>
                  </a:lnTo>
                  <a:lnTo>
                    <a:pt x="38100" y="2550668"/>
                  </a:lnTo>
                  <a:lnTo>
                    <a:pt x="69850" y="2487168"/>
                  </a:lnTo>
                  <a:lnTo>
                    <a:pt x="76200" y="2474468"/>
                  </a:lnTo>
                  <a:close/>
                </a:path>
                <a:path w="11228705" h="3205479">
                  <a:moveTo>
                    <a:pt x="100799" y="625856"/>
                  </a:moveTo>
                  <a:lnTo>
                    <a:pt x="88099" y="625856"/>
                  </a:lnTo>
                  <a:lnTo>
                    <a:pt x="88099" y="638556"/>
                  </a:lnTo>
                  <a:lnTo>
                    <a:pt x="100799" y="638556"/>
                  </a:lnTo>
                  <a:lnTo>
                    <a:pt x="100799" y="625856"/>
                  </a:lnTo>
                  <a:close/>
                </a:path>
                <a:path w="11228705" h="3205479">
                  <a:moveTo>
                    <a:pt x="189699" y="625856"/>
                  </a:moveTo>
                  <a:lnTo>
                    <a:pt x="138899" y="625856"/>
                  </a:lnTo>
                  <a:lnTo>
                    <a:pt x="138899" y="638556"/>
                  </a:lnTo>
                  <a:lnTo>
                    <a:pt x="189699" y="638556"/>
                  </a:lnTo>
                  <a:lnTo>
                    <a:pt x="189699" y="625856"/>
                  </a:lnTo>
                  <a:close/>
                </a:path>
                <a:path w="11228705" h="3205479">
                  <a:moveTo>
                    <a:pt x="240499" y="625856"/>
                  </a:moveTo>
                  <a:lnTo>
                    <a:pt x="227799" y="625856"/>
                  </a:lnTo>
                  <a:lnTo>
                    <a:pt x="227799" y="638556"/>
                  </a:lnTo>
                  <a:lnTo>
                    <a:pt x="240499" y="638556"/>
                  </a:lnTo>
                  <a:lnTo>
                    <a:pt x="240499" y="625856"/>
                  </a:lnTo>
                  <a:close/>
                </a:path>
                <a:path w="11228705" h="3205479">
                  <a:moveTo>
                    <a:pt x="329399" y="625856"/>
                  </a:moveTo>
                  <a:lnTo>
                    <a:pt x="278599" y="625856"/>
                  </a:lnTo>
                  <a:lnTo>
                    <a:pt x="278599" y="638556"/>
                  </a:lnTo>
                  <a:lnTo>
                    <a:pt x="329399" y="638556"/>
                  </a:lnTo>
                  <a:lnTo>
                    <a:pt x="329399" y="625856"/>
                  </a:lnTo>
                  <a:close/>
                </a:path>
                <a:path w="11228705" h="3205479">
                  <a:moveTo>
                    <a:pt x="380199" y="625856"/>
                  </a:moveTo>
                  <a:lnTo>
                    <a:pt x="367499" y="625856"/>
                  </a:lnTo>
                  <a:lnTo>
                    <a:pt x="367499" y="638556"/>
                  </a:lnTo>
                  <a:lnTo>
                    <a:pt x="380199" y="638556"/>
                  </a:lnTo>
                  <a:lnTo>
                    <a:pt x="380199" y="625856"/>
                  </a:lnTo>
                  <a:close/>
                </a:path>
                <a:path w="11228705" h="3205479">
                  <a:moveTo>
                    <a:pt x="469138" y="625856"/>
                  </a:moveTo>
                  <a:lnTo>
                    <a:pt x="418299" y="625856"/>
                  </a:lnTo>
                  <a:lnTo>
                    <a:pt x="418299" y="638556"/>
                  </a:lnTo>
                  <a:lnTo>
                    <a:pt x="469138" y="638556"/>
                  </a:lnTo>
                  <a:lnTo>
                    <a:pt x="469138" y="625856"/>
                  </a:lnTo>
                  <a:close/>
                </a:path>
                <a:path w="11228705" h="3205479">
                  <a:moveTo>
                    <a:pt x="519938" y="625856"/>
                  </a:moveTo>
                  <a:lnTo>
                    <a:pt x="507238" y="625856"/>
                  </a:lnTo>
                  <a:lnTo>
                    <a:pt x="507238" y="638556"/>
                  </a:lnTo>
                  <a:lnTo>
                    <a:pt x="519938" y="638556"/>
                  </a:lnTo>
                  <a:lnTo>
                    <a:pt x="519938" y="625856"/>
                  </a:lnTo>
                  <a:close/>
                </a:path>
                <a:path w="11228705" h="3205479">
                  <a:moveTo>
                    <a:pt x="527558" y="2833497"/>
                  </a:moveTo>
                  <a:lnTo>
                    <a:pt x="514858" y="2833497"/>
                  </a:lnTo>
                  <a:lnTo>
                    <a:pt x="514858" y="2846197"/>
                  </a:lnTo>
                  <a:lnTo>
                    <a:pt x="527558" y="2846197"/>
                  </a:lnTo>
                  <a:lnTo>
                    <a:pt x="527558" y="2833497"/>
                  </a:lnTo>
                  <a:close/>
                </a:path>
                <a:path w="11228705" h="3205479">
                  <a:moveTo>
                    <a:pt x="527558" y="2744597"/>
                  </a:moveTo>
                  <a:lnTo>
                    <a:pt x="514858" y="2744597"/>
                  </a:lnTo>
                  <a:lnTo>
                    <a:pt x="514858" y="2795397"/>
                  </a:lnTo>
                  <a:lnTo>
                    <a:pt x="527558" y="2795397"/>
                  </a:lnTo>
                  <a:lnTo>
                    <a:pt x="527558" y="2744597"/>
                  </a:lnTo>
                  <a:close/>
                </a:path>
                <a:path w="11228705" h="3205479">
                  <a:moveTo>
                    <a:pt x="527558" y="2693797"/>
                  </a:moveTo>
                  <a:lnTo>
                    <a:pt x="514858" y="2693797"/>
                  </a:lnTo>
                  <a:lnTo>
                    <a:pt x="514858" y="2706497"/>
                  </a:lnTo>
                  <a:lnTo>
                    <a:pt x="527558" y="2706497"/>
                  </a:lnTo>
                  <a:lnTo>
                    <a:pt x="527558" y="2693797"/>
                  </a:lnTo>
                  <a:close/>
                </a:path>
                <a:path w="11228705" h="3205479">
                  <a:moveTo>
                    <a:pt x="527558" y="2604897"/>
                  </a:moveTo>
                  <a:lnTo>
                    <a:pt x="514858" y="2604897"/>
                  </a:lnTo>
                  <a:lnTo>
                    <a:pt x="514858" y="2655697"/>
                  </a:lnTo>
                  <a:lnTo>
                    <a:pt x="527558" y="2655697"/>
                  </a:lnTo>
                  <a:lnTo>
                    <a:pt x="527558" y="2604897"/>
                  </a:lnTo>
                  <a:close/>
                </a:path>
                <a:path w="11228705" h="3205479">
                  <a:moveTo>
                    <a:pt x="527558" y="2554097"/>
                  </a:moveTo>
                  <a:lnTo>
                    <a:pt x="514858" y="2554097"/>
                  </a:lnTo>
                  <a:lnTo>
                    <a:pt x="514858" y="2566797"/>
                  </a:lnTo>
                  <a:lnTo>
                    <a:pt x="527558" y="2566797"/>
                  </a:lnTo>
                  <a:lnTo>
                    <a:pt x="527558" y="2554097"/>
                  </a:lnTo>
                  <a:close/>
                </a:path>
                <a:path w="11228705" h="3205479">
                  <a:moveTo>
                    <a:pt x="527558" y="2465197"/>
                  </a:moveTo>
                  <a:lnTo>
                    <a:pt x="514858" y="2465197"/>
                  </a:lnTo>
                  <a:lnTo>
                    <a:pt x="514858" y="2515997"/>
                  </a:lnTo>
                  <a:lnTo>
                    <a:pt x="527558" y="2515997"/>
                  </a:lnTo>
                  <a:lnTo>
                    <a:pt x="527558" y="2465197"/>
                  </a:lnTo>
                  <a:close/>
                </a:path>
                <a:path w="11228705" h="3205479">
                  <a:moveTo>
                    <a:pt x="527558" y="2414397"/>
                  </a:moveTo>
                  <a:lnTo>
                    <a:pt x="514858" y="2414397"/>
                  </a:lnTo>
                  <a:lnTo>
                    <a:pt x="514858" y="2427097"/>
                  </a:lnTo>
                  <a:lnTo>
                    <a:pt x="527558" y="2427097"/>
                  </a:lnTo>
                  <a:lnTo>
                    <a:pt x="527558" y="2414397"/>
                  </a:lnTo>
                  <a:close/>
                </a:path>
                <a:path w="11228705" h="3205479">
                  <a:moveTo>
                    <a:pt x="527558" y="2325497"/>
                  </a:moveTo>
                  <a:lnTo>
                    <a:pt x="514858" y="2325497"/>
                  </a:lnTo>
                  <a:lnTo>
                    <a:pt x="514858" y="2376297"/>
                  </a:lnTo>
                  <a:lnTo>
                    <a:pt x="527558" y="2376297"/>
                  </a:lnTo>
                  <a:lnTo>
                    <a:pt x="527558" y="2325497"/>
                  </a:lnTo>
                  <a:close/>
                </a:path>
                <a:path w="11228705" h="3205479">
                  <a:moveTo>
                    <a:pt x="527558" y="2274697"/>
                  </a:moveTo>
                  <a:lnTo>
                    <a:pt x="514858" y="2274697"/>
                  </a:lnTo>
                  <a:lnTo>
                    <a:pt x="514858" y="2287397"/>
                  </a:lnTo>
                  <a:lnTo>
                    <a:pt x="527558" y="2287397"/>
                  </a:lnTo>
                  <a:lnTo>
                    <a:pt x="527558" y="2274697"/>
                  </a:lnTo>
                  <a:close/>
                </a:path>
                <a:path w="11228705" h="3205479">
                  <a:moveTo>
                    <a:pt x="527558" y="2185797"/>
                  </a:moveTo>
                  <a:lnTo>
                    <a:pt x="514858" y="2185797"/>
                  </a:lnTo>
                  <a:lnTo>
                    <a:pt x="514858" y="2236597"/>
                  </a:lnTo>
                  <a:lnTo>
                    <a:pt x="527558" y="2236597"/>
                  </a:lnTo>
                  <a:lnTo>
                    <a:pt x="527558" y="2185797"/>
                  </a:lnTo>
                  <a:close/>
                </a:path>
                <a:path w="11228705" h="3205479">
                  <a:moveTo>
                    <a:pt x="527558" y="2134997"/>
                  </a:moveTo>
                  <a:lnTo>
                    <a:pt x="514858" y="2134997"/>
                  </a:lnTo>
                  <a:lnTo>
                    <a:pt x="514858" y="2147697"/>
                  </a:lnTo>
                  <a:lnTo>
                    <a:pt x="527558" y="2147697"/>
                  </a:lnTo>
                  <a:lnTo>
                    <a:pt x="527558" y="2134997"/>
                  </a:lnTo>
                  <a:close/>
                </a:path>
                <a:path w="11228705" h="3205479">
                  <a:moveTo>
                    <a:pt x="527558" y="2046097"/>
                  </a:moveTo>
                  <a:lnTo>
                    <a:pt x="514858" y="2046097"/>
                  </a:lnTo>
                  <a:lnTo>
                    <a:pt x="514858" y="2096897"/>
                  </a:lnTo>
                  <a:lnTo>
                    <a:pt x="527558" y="2096897"/>
                  </a:lnTo>
                  <a:lnTo>
                    <a:pt x="527558" y="2046097"/>
                  </a:lnTo>
                  <a:close/>
                </a:path>
                <a:path w="11228705" h="3205479">
                  <a:moveTo>
                    <a:pt x="527558" y="1995297"/>
                  </a:moveTo>
                  <a:lnTo>
                    <a:pt x="514858" y="1995297"/>
                  </a:lnTo>
                  <a:lnTo>
                    <a:pt x="514858" y="2007997"/>
                  </a:lnTo>
                  <a:lnTo>
                    <a:pt x="527558" y="2007997"/>
                  </a:lnTo>
                  <a:lnTo>
                    <a:pt x="527558" y="1995297"/>
                  </a:lnTo>
                  <a:close/>
                </a:path>
                <a:path w="11228705" h="3205479">
                  <a:moveTo>
                    <a:pt x="527558" y="1906397"/>
                  </a:moveTo>
                  <a:lnTo>
                    <a:pt x="514858" y="1906397"/>
                  </a:lnTo>
                  <a:lnTo>
                    <a:pt x="514858" y="1957197"/>
                  </a:lnTo>
                  <a:lnTo>
                    <a:pt x="527558" y="1957197"/>
                  </a:lnTo>
                  <a:lnTo>
                    <a:pt x="527558" y="1906397"/>
                  </a:lnTo>
                  <a:close/>
                </a:path>
                <a:path w="11228705" h="3205479">
                  <a:moveTo>
                    <a:pt x="527558" y="1855597"/>
                  </a:moveTo>
                  <a:lnTo>
                    <a:pt x="514858" y="1855597"/>
                  </a:lnTo>
                  <a:lnTo>
                    <a:pt x="514858" y="1868297"/>
                  </a:lnTo>
                  <a:lnTo>
                    <a:pt x="527558" y="1868297"/>
                  </a:lnTo>
                  <a:lnTo>
                    <a:pt x="527558" y="1855597"/>
                  </a:lnTo>
                  <a:close/>
                </a:path>
                <a:path w="11228705" h="3205479">
                  <a:moveTo>
                    <a:pt x="527558" y="1766697"/>
                  </a:moveTo>
                  <a:lnTo>
                    <a:pt x="514858" y="1766697"/>
                  </a:lnTo>
                  <a:lnTo>
                    <a:pt x="514858" y="1817497"/>
                  </a:lnTo>
                  <a:lnTo>
                    <a:pt x="527558" y="1817497"/>
                  </a:lnTo>
                  <a:lnTo>
                    <a:pt x="527558" y="1766697"/>
                  </a:lnTo>
                  <a:close/>
                </a:path>
                <a:path w="11228705" h="3205479">
                  <a:moveTo>
                    <a:pt x="527558" y="1715897"/>
                  </a:moveTo>
                  <a:lnTo>
                    <a:pt x="514858" y="1715897"/>
                  </a:lnTo>
                  <a:lnTo>
                    <a:pt x="514858" y="1728597"/>
                  </a:lnTo>
                  <a:lnTo>
                    <a:pt x="527558" y="1728597"/>
                  </a:lnTo>
                  <a:lnTo>
                    <a:pt x="527558" y="1715897"/>
                  </a:lnTo>
                  <a:close/>
                </a:path>
                <a:path w="11228705" h="3205479">
                  <a:moveTo>
                    <a:pt x="527558" y="1626997"/>
                  </a:moveTo>
                  <a:lnTo>
                    <a:pt x="514858" y="1626997"/>
                  </a:lnTo>
                  <a:lnTo>
                    <a:pt x="514858" y="1677797"/>
                  </a:lnTo>
                  <a:lnTo>
                    <a:pt x="527558" y="1677797"/>
                  </a:lnTo>
                  <a:lnTo>
                    <a:pt x="527558" y="1626997"/>
                  </a:lnTo>
                  <a:close/>
                </a:path>
                <a:path w="11228705" h="3205479">
                  <a:moveTo>
                    <a:pt x="527558" y="1576197"/>
                  </a:moveTo>
                  <a:lnTo>
                    <a:pt x="514858" y="1576197"/>
                  </a:lnTo>
                  <a:lnTo>
                    <a:pt x="514858" y="1588897"/>
                  </a:lnTo>
                  <a:lnTo>
                    <a:pt x="527558" y="1588897"/>
                  </a:lnTo>
                  <a:lnTo>
                    <a:pt x="527558" y="1576197"/>
                  </a:lnTo>
                  <a:close/>
                </a:path>
                <a:path w="11228705" h="3205479">
                  <a:moveTo>
                    <a:pt x="527558" y="1487297"/>
                  </a:moveTo>
                  <a:lnTo>
                    <a:pt x="514858" y="1487297"/>
                  </a:lnTo>
                  <a:lnTo>
                    <a:pt x="514858" y="1538097"/>
                  </a:lnTo>
                  <a:lnTo>
                    <a:pt x="527558" y="1538097"/>
                  </a:lnTo>
                  <a:lnTo>
                    <a:pt x="527558" y="1487297"/>
                  </a:lnTo>
                  <a:close/>
                </a:path>
                <a:path w="11228705" h="3205479">
                  <a:moveTo>
                    <a:pt x="527558" y="1436497"/>
                  </a:moveTo>
                  <a:lnTo>
                    <a:pt x="514858" y="1436497"/>
                  </a:lnTo>
                  <a:lnTo>
                    <a:pt x="514858" y="1449197"/>
                  </a:lnTo>
                  <a:lnTo>
                    <a:pt x="527558" y="1449197"/>
                  </a:lnTo>
                  <a:lnTo>
                    <a:pt x="527558" y="1436497"/>
                  </a:lnTo>
                  <a:close/>
                </a:path>
                <a:path w="11228705" h="3205479">
                  <a:moveTo>
                    <a:pt x="527558" y="1347597"/>
                  </a:moveTo>
                  <a:lnTo>
                    <a:pt x="514858" y="1347597"/>
                  </a:lnTo>
                  <a:lnTo>
                    <a:pt x="514858" y="1398397"/>
                  </a:lnTo>
                  <a:lnTo>
                    <a:pt x="527558" y="1398397"/>
                  </a:lnTo>
                  <a:lnTo>
                    <a:pt x="527558" y="1347597"/>
                  </a:lnTo>
                  <a:close/>
                </a:path>
                <a:path w="11228705" h="3205479">
                  <a:moveTo>
                    <a:pt x="527558" y="1296797"/>
                  </a:moveTo>
                  <a:lnTo>
                    <a:pt x="514858" y="1296797"/>
                  </a:lnTo>
                  <a:lnTo>
                    <a:pt x="514858" y="1309497"/>
                  </a:lnTo>
                  <a:lnTo>
                    <a:pt x="527558" y="1309497"/>
                  </a:lnTo>
                  <a:lnTo>
                    <a:pt x="527558" y="1296797"/>
                  </a:lnTo>
                  <a:close/>
                </a:path>
                <a:path w="11228705" h="3205479">
                  <a:moveTo>
                    <a:pt x="527558" y="1207897"/>
                  </a:moveTo>
                  <a:lnTo>
                    <a:pt x="514858" y="1207897"/>
                  </a:lnTo>
                  <a:lnTo>
                    <a:pt x="514858" y="1258697"/>
                  </a:lnTo>
                  <a:lnTo>
                    <a:pt x="527558" y="1258697"/>
                  </a:lnTo>
                  <a:lnTo>
                    <a:pt x="527558" y="1207897"/>
                  </a:lnTo>
                  <a:close/>
                </a:path>
                <a:path w="11228705" h="3205479">
                  <a:moveTo>
                    <a:pt x="527558" y="1157097"/>
                  </a:moveTo>
                  <a:lnTo>
                    <a:pt x="514858" y="1157097"/>
                  </a:lnTo>
                  <a:lnTo>
                    <a:pt x="514858" y="1169797"/>
                  </a:lnTo>
                  <a:lnTo>
                    <a:pt x="527558" y="1169797"/>
                  </a:lnTo>
                  <a:lnTo>
                    <a:pt x="527558" y="1157097"/>
                  </a:lnTo>
                  <a:close/>
                </a:path>
                <a:path w="11228705" h="3205479">
                  <a:moveTo>
                    <a:pt x="527558" y="1068197"/>
                  </a:moveTo>
                  <a:lnTo>
                    <a:pt x="514858" y="1068197"/>
                  </a:lnTo>
                  <a:lnTo>
                    <a:pt x="514858" y="1118997"/>
                  </a:lnTo>
                  <a:lnTo>
                    <a:pt x="527558" y="1118997"/>
                  </a:lnTo>
                  <a:lnTo>
                    <a:pt x="527558" y="1068197"/>
                  </a:lnTo>
                  <a:close/>
                </a:path>
                <a:path w="11228705" h="3205479">
                  <a:moveTo>
                    <a:pt x="527558" y="1017397"/>
                  </a:moveTo>
                  <a:lnTo>
                    <a:pt x="514858" y="1017397"/>
                  </a:lnTo>
                  <a:lnTo>
                    <a:pt x="514858" y="1030097"/>
                  </a:lnTo>
                  <a:lnTo>
                    <a:pt x="527558" y="1030097"/>
                  </a:lnTo>
                  <a:lnTo>
                    <a:pt x="527558" y="1017397"/>
                  </a:lnTo>
                  <a:close/>
                </a:path>
                <a:path w="11228705" h="3205479">
                  <a:moveTo>
                    <a:pt x="527558" y="928497"/>
                  </a:moveTo>
                  <a:lnTo>
                    <a:pt x="514858" y="928497"/>
                  </a:lnTo>
                  <a:lnTo>
                    <a:pt x="514858" y="979297"/>
                  </a:lnTo>
                  <a:lnTo>
                    <a:pt x="527558" y="979297"/>
                  </a:lnTo>
                  <a:lnTo>
                    <a:pt x="527558" y="928497"/>
                  </a:lnTo>
                  <a:close/>
                </a:path>
                <a:path w="11228705" h="3205479">
                  <a:moveTo>
                    <a:pt x="527558" y="877697"/>
                  </a:moveTo>
                  <a:lnTo>
                    <a:pt x="514858" y="877697"/>
                  </a:lnTo>
                  <a:lnTo>
                    <a:pt x="514858" y="890397"/>
                  </a:lnTo>
                  <a:lnTo>
                    <a:pt x="527558" y="890397"/>
                  </a:lnTo>
                  <a:lnTo>
                    <a:pt x="527558" y="877697"/>
                  </a:lnTo>
                  <a:close/>
                </a:path>
                <a:path w="11228705" h="3205479">
                  <a:moveTo>
                    <a:pt x="527558" y="788797"/>
                  </a:moveTo>
                  <a:lnTo>
                    <a:pt x="514858" y="788797"/>
                  </a:lnTo>
                  <a:lnTo>
                    <a:pt x="514858" y="839597"/>
                  </a:lnTo>
                  <a:lnTo>
                    <a:pt x="527558" y="839597"/>
                  </a:lnTo>
                  <a:lnTo>
                    <a:pt x="527558" y="788797"/>
                  </a:lnTo>
                  <a:close/>
                </a:path>
                <a:path w="11228705" h="3205479">
                  <a:moveTo>
                    <a:pt x="527558" y="737997"/>
                  </a:moveTo>
                  <a:lnTo>
                    <a:pt x="514858" y="737997"/>
                  </a:lnTo>
                  <a:lnTo>
                    <a:pt x="514858" y="750697"/>
                  </a:lnTo>
                  <a:lnTo>
                    <a:pt x="527558" y="750697"/>
                  </a:lnTo>
                  <a:lnTo>
                    <a:pt x="527558" y="737997"/>
                  </a:lnTo>
                  <a:close/>
                </a:path>
                <a:path w="11228705" h="3205479">
                  <a:moveTo>
                    <a:pt x="527558" y="649097"/>
                  </a:moveTo>
                  <a:lnTo>
                    <a:pt x="514858" y="649097"/>
                  </a:lnTo>
                  <a:lnTo>
                    <a:pt x="514858" y="699897"/>
                  </a:lnTo>
                  <a:lnTo>
                    <a:pt x="527558" y="699897"/>
                  </a:lnTo>
                  <a:lnTo>
                    <a:pt x="527558" y="649097"/>
                  </a:lnTo>
                  <a:close/>
                </a:path>
                <a:path w="11228705" h="3205479">
                  <a:moveTo>
                    <a:pt x="527558" y="598297"/>
                  </a:moveTo>
                  <a:lnTo>
                    <a:pt x="514858" y="598297"/>
                  </a:lnTo>
                  <a:lnTo>
                    <a:pt x="514858" y="610997"/>
                  </a:lnTo>
                  <a:lnTo>
                    <a:pt x="527558" y="610997"/>
                  </a:lnTo>
                  <a:lnTo>
                    <a:pt x="527558" y="598297"/>
                  </a:lnTo>
                  <a:close/>
                </a:path>
                <a:path w="11228705" h="3205479">
                  <a:moveTo>
                    <a:pt x="527558" y="509397"/>
                  </a:moveTo>
                  <a:lnTo>
                    <a:pt x="514858" y="509397"/>
                  </a:lnTo>
                  <a:lnTo>
                    <a:pt x="514858" y="560197"/>
                  </a:lnTo>
                  <a:lnTo>
                    <a:pt x="527558" y="560197"/>
                  </a:lnTo>
                  <a:lnTo>
                    <a:pt x="527558" y="509397"/>
                  </a:lnTo>
                  <a:close/>
                </a:path>
                <a:path w="11228705" h="3205479">
                  <a:moveTo>
                    <a:pt x="527558" y="458597"/>
                  </a:moveTo>
                  <a:lnTo>
                    <a:pt x="514858" y="458597"/>
                  </a:lnTo>
                  <a:lnTo>
                    <a:pt x="514858" y="471297"/>
                  </a:lnTo>
                  <a:lnTo>
                    <a:pt x="527558" y="471297"/>
                  </a:lnTo>
                  <a:lnTo>
                    <a:pt x="527558" y="458597"/>
                  </a:lnTo>
                  <a:close/>
                </a:path>
                <a:path w="11228705" h="3205479">
                  <a:moveTo>
                    <a:pt x="527558" y="369697"/>
                  </a:moveTo>
                  <a:lnTo>
                    <a:pt x="514858" y="369697"/>
                  </a:lnTo>
                  <a:lnTo>
                    <a:pt x="514858" y="420497"/>
                  </a:lnTo>
                  <a:lnTo>
                    <a:pt x="527558" y="420497"/>
                  </a:lnTo>
                  <a:lnTo>
                    <a:pt x="527558" y="369697"/>
                  </a:lnTo>
                  <a:close/>
                </a:path>
                <a:path w="11228705" h="3205479">
                  <a:moveTo>
                    <a:pt x="527558" y="318897"/>
                  </a:moveTo>
                  <a:lnTo>
                    <a:pt x="514858" y="318897"/>
                  </a:lnTo>
                  <a:lnTo>
                    <a:pt x="514858" y="331597"/>
                  </a:lnTo>
                  <a:lnTo>
                    <a:pt x="527558" y="331597"/>
                  </a:lnTo>
                  <a:lnTo>
                    <a:pt x="527558" y="318897"/>
                  </a:lnTo>
                  <a:close/>
                </a:path>
                <a:path w="11228705" h="3205479">
                  <a:moveTo>
                    <a:pt x="527558" y="229997"/>
                  </a:moveTo>
                  <a:lnTo>
                    <a:pt x="514858" y="229997"/>
                  </a:lnTo>
                  <a:lnTo>
                    <a:pt x="514858" y="280797"/>
                  </a:lnTo>
                  <a:lnTo>
                    <a:pt x="527558" y="280797"/>
                  </a:lnTo>
                  <a:lnTo>
                    <a:pt x="527558" y="229997"/>
                  </a:lnTo>
                  <a:close/>
                </a:path>
                <a:path w="11228705" h="3205479">
                  <a:moveTo>
                    <a:pt x="527558" y="179197"/>
                  </a:moveTo>
                  <a:lnTo>
                    <a:pt x="514858" y="179197"/>
                  </a:lnTo>
                  <a:lnTo>
                    <a:pt x="514858" y="191897"/>
                  </a:lnTo>
                  <a:lnTo>
                    <a:pt x="527558" y="191897"/>
                  </a:lnTo>
                  <a:lnTo>
                    <a:pt x="527558" y="179197"/>
                  </a:lnTo>
                  <a:close/>
                </a:path>
                <a:path w="11228705" h="3205479">
                  <a:moveTo>
                    <a:pt x="527558" y="90297"/>
                  </a:moveTo>
                  <a:lnTo>
                    <a:pt x="514858" y="90297"/>
                  </a:lnTo>
                  <a:lnTo>
                    <a:pt x="514858" y="141097"/>
                  </a:lnTo>
                  <a:lnTo>
                    <a:pt x="527558" y="141097"/>
                  </a:lnTo>
                  <a:lnTo>
                    <a:pt x="527558" y="90297"/>
                  </a:lnTo>
                  <a:close/>
                </a:path>
                <a:path w="11228705" h="3205479">
                  <a:moveTo>
                    <a:pt x="527558" y="39497"/>
                  </a:moveTo>
                  <a:lnTo>
                    <a:pt x="514858" y="39497"/>
                  </a:lnTo>
                  <a:lnTo>
                    <a:pt x="514858" y="52197"/>
                  </a:lnTo>
                  <a:lnTo>
                    <a:pt x="527558" y="52197"/>
                  </a:lnTo>
                  <a:lnTo>
                    <a:pt x="527558" y="39497"/>
                  </a:lnTo>
                  <a:close/>
                </a:path>
                <a:path w="11228705" h="3205479">
                  <a:moveTo>
                    <a:pt x="559308" y="2922397"/>
                  </a:moveTo>
                  <a:lnTo>
                    <a:pt x="527558" y="2922397"/>
                  </a:lnTo>
                  <a:lnTo>
                    <a:pt x="527558" y="2884297"/>
                  </a:lnTo>
                  <a:lnTo>
                    <a:pt x="514858" y="2884297"/>
                  </a:lnTo>
                  <a:lnTo>
                    <a:pt x="514858" y="2922397"/>
                  </a:lnTo>
                  <a:lnTo>
                    <a:pt x="483108" y="2922397"/>
                  </a:lnTo>
                  <a:lnTo>
                    <a:pt x="521208" y="2998597"/>
                  </a:lnTo>
                  <a:lnTo>
                    <a:pt x="552958" y="2935097"/>
                  </a:lnTo>
                  <a:lnTo>
                    <a:pt x="559308" y="2922397"/>
                  </a:lnTo>
                  <a:close/>
                </a:path>
                <a:path w="11228705" h="3205479">
                  <a:moveTo>
                    <a:pt x="576961" y="0"/>
                  </a:moveTo>
                  <a:lnTo>
                    <a:pt x="526161" y="0"/>
                  </a:lnTo>
                  <a:lnTo>
                    <a:pt x="526161" y="12700"/>
                  </a:lnTo>
                  <a:lnTo>
                    <a:pt x="576961" y="12700"/>
                  </a:lnTo>
                  <a:lnTo>
                    <a:pt x="576961" y="0"/>
                  </a:lnTo>
                  <a:close/>
                </a:path>
                <a:path w="11228705" h="3205479">
                  <a:moveTo>
                    <a:pt x="608838" y="625856"/>
                  </a:moveTo>
                  <a:lnTo>
                    <a:pt x="558038" y="625856"/>
                  </a:lnTo>
                  <a:lnTo>
                    <a:pt x="558038" y="638556"/>
                  </a:lnTo>
                  <a:lnTo>
                    <a:pt x="608838" y="638556"/>
                  </a:lnTo>
                  <a:lnTo>
                    <a:pt x="608838" y="625856"/>
                  </a:lnTo>
                  <a:close/>
                </a:path>
                <a:path w="11228705" h="3205479">
                  <a:moveTo>
                    <a:pt x="627761" y="0"/>
                  </a:moveTo>
                  <a:lnTo>
                    <a:pt x="615061" y="0"/>
                  </a:lnTo>
                  <a:lnTo>
                    <a:pt x="615061" y="12700"/>
                  </a:lnTo>
                  <a:lnTo>
                    <a:pt x="627761" y="12700"/>
                  </a:lnTo>
                  <a:lnTo>
                    <a:pt x="627761" y="0"/>
                  </a:lnTo>
                  <a:close/>
                </a:path>
                <a:path w="11228705" h="3205479">
                  <a:moveTo>
                    <a:pt x="659638" y="625856"/>
                  </a:moveTo>
                  <a:lnTo>
                    <a:pt x="646938" y="625856"/>
                  </a:lnTo>
                  <a:lnTo>
                    <a:pt x="646938" y="638556"/>
                  </a:lnTo>
                  <a:lnTo>
                    <a:pt x="659638" y="638556"/>
                  </a:lnTo>
                  <a:lnTo>
                    <a:pt x="659638" y="625856"/>
                  </a:lnTo>
                  <a:close/>
                </a:path>
                <a:path w="11228705" h="3205479">
                  <a:moveTo>
                    <a:pt x="716661" y="0"/>
                  </a:moveTo>
                  <a:lnTo>
                    <a:pt x="665861" y="0"/>
                  </a:lnTo>
                  <a:lnTo>
                    <a:pt x="665861" y="12700"/>
                  </a:lnTo>
                  <a:lnTo>
                    <a:pt x="716661" y="12700"/>
                  </a:lnTo>
                  <a:lnTo>
                    <a:pt x="716661" y="0"/>
                  </a:lnTo>
                  <a:close/>
                </a:path>
                <a:path w="11228705" h="3205479">
                  <a:moveTo>
                    <a:pt x="748538" y="625856"/>
                  </a:moveTo>
                  <a:lnTo>
                    <a:pt x="697738" y="625856"/>
                  </a:lnTo>
                  <a:lnTo>
                    <a:pt x="697738" y="638556"/>
                  </a:lnTo>
                  <a:lnTo>
                    <a:pt x="748538" y="638556"/>
                  </a:lnTo>
                  <a:lnTo>
                    <a:pt x="748538" y="625856"/>
                  </a:lnTo>
                  <a:close/>
                </a:path>
                <a:path w="11228705" h="3205479">
                  <a:moveTo>
                    <a:pt x="767461" y="0"/>
                  </a:moveTo>
                  <a:lnTo>
                    <a:pt x="754761" y="0"/>
                  </a:lnTo>
                  <a:lnTo>
                    <a:pt x="754761" y="12700"/>
                  </a:lnTo>
                  <a:lnTo>
                    <a:pt x="767461" y="12700"/>
                  </a:lnTo>
                  <a:lnTo>
                    <a:pt x="767461" y="0"/>
                  </a:lnTo>
                  <a:close/>
                </a:path>
                <a:path w="11228705" h="3205479">
                  <a:moveTo>
                    <a:pt x="799338" y="625856"/>
                  </a:moveTo>
                  <a:lnTo>
                    <a:pt x="786638" y="625856"/>
                  </a:lnTo>
                  <a:lnTo>
                    <a:pt x="786638" y="638556"/>
                  </a:lnTo>
                  <a:lnTo>
                    <a:pt x="799338" y="638556"/>
                  </a:lnTo>
                  <a:lnTo>
                    <a:pt x="799338" y="625856"/>
                  </a:lnTo>
                  <a:close/>
                </a:path>
                <a:path w="11228705" h="3205479">
                  <a:moveTo>
                    <a:pt x="856361" y="0"/>
                  </a:moveTo>
                  <a:lnTo>
                    <a:pt x="805561" y="0"/>
                  </a:lnTo>
                  <a:lnTo>
                    <a:pt x="805561" y="12700"/>
                  </a:lnTo>
                  <a:lnTo>
                    <a:pt x="856361" y="12700"/>
                  </a:lnTo>
                  <a:lnTo>
                    <a:pt x="856361" y="0"/>
                  </a:lnTo>
                  <a:close/>
                </a:path>
                <a:path w="11228705" h="3205479">
                  <a:moveTo>
                    <a:pt x="888238" y="625856"/>
                  </a:moveTo>
                  <a:lnTo>
                    <a:pt x="837438" y="625856"/>
                  </a:lnTo>
                  <a:lnTo>
                    <a:pt x="837438" y="638556"/>
                  </a:lnTo>
                  <a:lnTo>
                    <a:pt x="888238" y="638556"/>
                  </a:lnTo>
                  <a:lnTo>
                    <a:pt x="888238" y="625856"/>
                  </a:lnTo>
                  <a:close/>
                </a:path>
                <a:path w="11228705" h="3205479">
                  <a:moveTo>
                    <a:pt x="907161" y="0"/>
                  </a:moveTo>
                  <a:lnTo>
                    <a:pt x="894461" y="0"/>
                  </a:lnTo>
                  <a:lnTo>
                    <a:pt x="894461" y="12700"/>
                  </a:lnTo>
                  <a:lnTo>
                    <a:pt x="907161" y="12700"/>
                  </a:lnTo>
                  <a:lnTo>
                    <a:pt x="907161" y="0"/>
                  </a:lnTo>
                  <a:close/>
                </a:path>
                <a:path w="11228705" h="3205479">
                  <a:moveTo>
                    <a:pt x="939038" y="625856"/>
                  </a:moveTo>
                  <a:lnTo>
                    <a:pt x="926338" y="625856"/>
                  </a:lnTo>
                  <a:lnTo>
                    <a:pt x="926338" y="638556"/>
                  </a:lnTo>
                  <a:lnTo>
                    <a:pt x="939038" y="638556"/>
                  </a:lnTo>
                  <a:lnTo>
                    <a:pt x="939038" y="625856"/>
                  </a:lnTo>
                  <a:close/>
                </a:path>
                <a:path w="11228705" h="3205479">
                  <a:moveTo>
                    <a:pt x="996061" y="0"/>
                  </a:moveTo>
                  <a:lnTo>
                    <a:pt x="945261" y="0"/>
                  </a:lnTo>
                  <a:lnTo>
                    <a:pt x="945261" y="12700"/>
                  </a:lnTo>
                  <a:lnTo>
                    <a:pt x="996061" y="12700"/>
                  </a:lnTo>
                  <a:lnTo>
                    <a:pt x="996061" y="0"/>
                  </a:lnTo>
                  <a:close/>
                </a:path>
                <a:path w="11228705" h="3205479">
                  <a:moveTo>
                    <a:pt x="1027938" y="625856"/>
                  </a:moveTo>
                  <a:lnTo>
                    <a:pt x="977138" y="625856"/>
                  </a:lnTo>
                  <a:lnTo>
                    <a:pt x="977138" y="638556"/>
                  </a:lnTo>
                  <a:lnTo>
                    <a:pt x="1027938" y="638556"/>
                  </a:lnTo>
                  <a:lnTo>
                    <a:pt x="1027938" y="625856"/>
                  </a:lnTo>
                  <a:close/>
                </a:path>
                <a:path w="11228705" h="3205479">
                  <a:moveTo>
                    <a:pt x="1046861" y="0"/>
                  </a:moveTo>
                  <a:lnTo>
                    <a:pt x="1034161" y="0"/>
                  </a:lnTo>
                  <a:lnTo>
                    <a:pt x="1034161" y="12700"/>
                  </a:lnTo>
                  <a:lnTo>
                    <a:pt x="1046861" y="12700"/>
                  </a:lnTo>
                  <a:lnTo>
                    <a:pt x="1046861" y="0"/>
                  </a:lnTo>
                  <a:close/>
                </a:path>
                <a:path w="11228705" h="3205479">
                  <a:moveTo>
                    <a:pt x="1078738" y="625856"/>
                  </a:moveTo>
                  <a:lnTo>
                    <a:pt x="1066038" y="625856"/>
                  </a:lnTo>
                  <a:lnTo>
                    <a:pt x="1066038" y="638556"/>
                  </a:lnTo>
                  <a:lnTo>
                    <a:pt x="1078738" y="638556"/>
                  </a:lnTo>
                  <a:lnTo>
                    <a:pt x="1078738" y="625856"/>
                  </a:lnTo>
                  <a:close/>
                </a:path>
                <a:path w="11228705" h="3205479">
                  <a:moveTo>
                    <a:pt x="1135761" y="0"/>
                  </a:moveTo>
                  <a:lnTo>
                    <a:pt x="1084961" y="0"/>
                  </a:lnTo>
                  <a:lnTo>
                    <a:pt x="1084961" y="12700"/>
                  </a:lnTo>
                  <a:lnTo>
                    <a:pt x="1135761" y="12700"/>
                  </a:lnTo>
                  <a:lnTo>
                    <a:pt x="1135761" y="0"/>
                  </a:lnTo>
                  <a:close/>
                </a:path>
                <a:path w="11228705" h="3205479">
                  <a:moveTo>
                    <a:pt x="1167638" y="625856"/>
                  </a:moveTo>
                  <a:lnTo>
                    <a:pt x="1116838" y="625856"/>
                  </a:lnTo>
                  <a:lnTo>
                    <a:pt x="1116838" y="638556"/>
                  </a:lnTo>
                  <a:lnTo>
                    <a:pt x="1167638" y="638556"/>
                  </a:lnTo>
                  <a:lnTo>
                    <a:pt x="1167638" y="625856"/>
                  </a:lnTo>
                  <a:close/>
                </a:path>
                <a:path w="11228705" h="3205479">
                  <a:moveTo>
                    <a:pt x="1186561" y="0"/>
                  </a:moveTo>
                  <a:lnTo>
                    <a:pt x="1173861" y="0"/>
                  </a:lnTo>
                  <a:lnTo>
                    <a:pt x="1173861" y="12700"/>
                  </a:lnTo>
                  <a:lnTo>
                    <a:pt x="1186561" y="12700"/>
                  </a:lnTo>
                  <a:lnTo>
                    <a:pt x="1186561" y="0"/>
                  </a:lnTo>
                  <a:close/>
                </a:path>
                <a:path w="11228705" h="3205479">
                  <a:moveTo>
                    <a:pt x="1218438" y="625856"/>
                  </a:moveTo>
                  <a:lnTo>
                    <a:pt x="1205738" y="625856"/>
                  </a:lnTo>
                  <a:lnTo>
                    <a:pt x="1205738" y="638556"/>
                  </a:lnTo>
                  <a:lnTo>
                    <a:pt x="1218438" y="638556"/>
                  </a:lnTo>
                  <a:lnTo>
                    <a:pt x="1218438" y="625856"/>
                  </a:lnTo>
                  <a:close/>
                </a:path>
                <a:path w="11228705" h="3205479">
                  <a:moveTo>
                    <a:pt x="1275461" y="0"/>
                  </a:moveTo>
                  <a:lnTo>
                    <a:pt x="1224661" y="0"/>
                  </a:lnTo>
                  <a:lnTo>
                    <a:pt x="1224661" y="12700"/>
                  </a:lnTo>
                  <a:lnTo>
                    <a:pt x="1275461" y="12700"/>
                  </a:lnTo>
                  <a:lnTo>
                    <a:pt x="1275461" y="0"/>
                  </a:lnTo>
                  <a:close/>
                </a:path>
                <a:path w="11228705" h="3205479">
                  <a:moveTo>
                    <a:pt x="1307338" y="625856"/>
                  </a:moveTo>
                  <a:lnTo>
                    <a:pt x="1256538" y="625856"/>
                  </a:lnTo>
                  <a:lnTo>
                    <a:pt x="1256538" y="638556"/>
                  </a:lnTo>
                  <a:lnTo>
                    <a:pt x="1307338" y="638556"/>
                  </a:lnTo>
                  <a:lnTo>
                    <a:pt x="1307338" y="625856"/>
                  </a:lnTo>
                  <a:close/>
                </a:path>
                <a:path w="11228705" h="3205479">
                  <a:moveTo>
                    <a:pt x="1326261" y="0"/>
                  </a:moveTo>
                  <a:lnTo>
                    <a:pt x="1313561" y="0"/>
                  </a:lnTo>
                  <a:lnTo>
                    <a:pt x="1313561" y="12700"/>
                  </a:lnTo>
                  <a:lnTo>
                    <a:pt x="1326261" y="12700"/>
                  </a:lnTo>
                  <a:lnTo>
                    <a:pt x="1326261" y="0"/>
                  </a:lnTo>
                  <a:close/>
                </a:path>
                <a:path w="11228705" h="3205479">
                  <a:moveTo>
                    <a:pt x="1358138" y="625856"/>
                  </a:moveTo>
                  <a:lnTo>
                    <a:pt x="1345438" y="625856"/>
                  </a:lnTo>
                  <a:lnTo>
                    <a:pt x="1345438" y="638556"/>
                  </a:lnTo>
                  <a:lnTo>
                    <a:pt x="1358138" y="638556"/>
                  </a:lnTo>
                  <a:lnTo>
                    <a:pt x="1358138" y="625856"/>
                  </a:lnTo>
                  <a:close/>
                </a:path>
                <a:path w="11228705" h="3205479">
                  <a:moveTo>
                    <a:pt x="1415161" y="0"/>
                  </a:moveTo>
                  <a:lnTo>
                    <a:pt x="1364361" y="0"/>
                  </a:lnTo>
                  <a:lnTo>
                    <a:pt x="1364361" y="12700"/>
                  </a:lnTo>
                  <a:lnTo>
                    <a:pt x="1415161" y="12700"/>
                  </a:lnTo>
                  <a:lnTo>
                    <a:pt x="1415161" y="0"/>
                  </a:lnTo>
                  <a:close/>
                </a:path>
                <a:path w="11228705" h="3205479">
                  <a:moveTo>
                    <a:pt x="1447038" y="625856"/>
                  </a:moveTo>
                  <a:lnTo>
                    <a:pt x="1396238" y="625856"/>
                  </a:lnTo>
                  <a:lnTo>
                    <a:pt x="1396238" y="638556"/>
                  </a:lnTo>
                  <a:lnTo>
                    <a:pt x="1447038" y="638556"/>
                  </a:lnTo>
                  <a:lnTo>
                    <a:pt x="1447038" y="625856"/>
                  </a:lnTo>
                  <a:close/>
                </a:path>
                <a:path w="11228705" h="3205479">
                  <a:moveTo>
                    <a:pt x="1465961" y="0"/>
                  </a:moveTo>
                  <a:lnTo>
                    <a:pt x="1453261" y="0"/>
                  </a:lnTo>
                  <a:lnTo>
                    <a:pt x="1453261" y="12700"/>
                  </a:lnTo>
                  <a:lnTo>
                    <a:pt x="1465961" y="12700"/>
                  </a:lnTo>
                  <a:lnTo>
                    <a:pt x="1465961" y="0"/>
                  </a:lnTo>
                  <a:close/>
                </a:path>
                <a:path w="11228705" h="3205479">
                  <a:moveTo>
                    <a:pt x="1497838" y="625856"/>
                  </a:moveTo>
                  <a:lnTo>
                    <a:pt x="1485138" y="625856"/>
                  </a:lnTo>
                  <a:lnTo>
                    <a:pt x="1485138" y="638556"/>
                  </a:lnTo>
                  <a:lnTo>
                    <a:pt x="1497838" y="638556"/>
                  </a:lnTo>
                  <a:lnTo>
                    <a:pt x="1497838" y="625856"/>
                  </a:lnTo>
                  <a:close/>
                </a:path>
                <a:path w="11228705" h="3205479">
                  <a:moveTo>
                    <a:pt x="1554861" y="0"/>
                  </a:moveTo>
                  <a:lnTo>
                    <a:pt x="1504061" y="0"/>
                  </a:lnTo>
                  <a:lnTo>
                    <a:pt x="1504061" y="12700"/>
                  </a:lnTo>
                  <a:lnTo>
                    <a:pt x="1554861" y="12700"/>
                  </a:lnTo>
                  <a:lnTo>
                    <a:pt x="1554861" y="0"/>
                  </a:lnTo>
                  <a:close/>
                </a:path>
                <a:path w="11228705" h="3205479">
                  <a:moveTo>
                    <a:pt x="1586738" y="625856"/>
                  </a:moveTo>
                  <a:lnTo>
                    <a:pt x="1535938" y="625856"/>
                  </a:lnTo>
                  <a:lnTo>
                    <a:pt x="1535938" y="638556"/>
                  </a:lnTo>
                  <a:lnTo>
                    <a:pt x="1586738" y="638556"/>
                  </a:lnTo>
                  <a:lnTo>
                    <a:pt x="1586738" y="625856"/>
                  </a:lnTo>
                  <a:close/>
                </a:path>
                <a:path w="11228705" h="3205479">
                  <a:moveTo>
                    <a:pt x="1605661" y="0"/>
                  </a:moveTo>
                  <a:lnTo>
                    <a:pt x="1592961" y="0"/>
                  </a:lnTo>
                  <a:lnTo>
                    <a:pt x="1592961" y="12700"/>
                  </a:lnTo>
                  <a:lnTo>
                    <a:pt x="1605661" y="12700"/>
                  </a:lnTo>
                  <a:lnTo>
                    <a:pt x="1605661" y="0"/>
                  </a:lnTo>
                  <a:close/>
                </a:path>
                <a:path w="11228705" h="3205479">
                  <a:moveTo>
                    <a:pt x="1637538" y="625856"/>
                  </a:moveTo>
                  <a:lnTo>
                    <a:pt x="1624838" y="625856"/>
                  </a:lnTo>
                  <a:lnTo>
                    <a:pt x="1624838" y="638556"/>
                  </a:lnTo>
                  <a:lnTo>
                    <a:pt x="1637538" y="638556"/>
                  </a:lnTo>
                  <a:lnTo>
                    <a:pt x="1637538" y="625856"/>
                  </a:lnTo>
                  <a:close/>
                </a:path>
                <a:path w="11228705" h="3205479">
                  <a:moveTo>
                    <a:pt x="1694561" y="0"/>
                  </a:moveTo>
                  <a:lnTo>
                    <a:pt x="1643761" y="0"/>
                  </a:lnTo>
                  <a:lnTo>
                    <a:pt x="1643761" y="12700"/>
                  </a:lnTo>
                  <a:lnTo>
                    <a:pt x="1694561" y="12700"/>
                  </a:lnTo>
                  <a:lnTo>
                    <a:pt x="1694561" y="0"/>
                  </a:lnTo>
                  <a:close/>
                </a:path>
                <a:path w="11228705" h="3205479">
                  <a:moveTo>
                    <a:pt x="1726438" y="625856"/>
                  </a:moveTo>
                  <a:lnTo>
                    <a:pt x="1675638" y="625856"/>
                  </a:lnTo>
                  <a:lnTo>
                    <a:pt x="1675638" y="638556"/>
                  </a:lnTo>
                  <a:lnTo>
                    <a:pt x="1726438" y="638556"/>
                  </a:lnTo>
                  <a:lnTo>
                    <a:pt x="1726438" y="625856"/>
                  </a:lnTo>
                  <a:close/>
                </a:path>
                <a:path w="11228705" h="3205479">
                  <a:moveTo>
                    <a:pt x="1745361" y="0"/>
                  </a:moveTo>
                  <a:lnTo>
                    <a:pt x="1732661" y="0"/>
                  </a:lnTo>
                  <a:lnTo>
                    <a:pt x="1732661" y="12700"/>
                  </a:lnTo>
                  <a:lnTo>
                    <a:pt x="1745361" y="12700"/>
                  </a:lnTo>
                  <a:lnTo>
                    <a:pt x="1745361" y="0"/>
                  </a:lnTo>
                  <a:close/>
                </a:path>
                <a:path w="11228705" h="3205479">
                  <a:moveTo>
                    <a:pt x="1777238" y="625856"/>
                  </a:moveTo>
                  <a:lnTo>
                    <a:pt x="1764538" y="625856"/>
                  </a:lnTo>
                  <a:lnTo>
                    <a:pt x="1764538" y="638556"/>
                  </a:lnTo>
                  <a:lnTo>
                    <a:pt x="1777238" y="638556"/>
                  </a:lnTo>
                  <a:lnTo>
                    <a:pt x="1777238" y="625856"/>
                  </a:lnTo>
                  <a:close/>
                </a:path>
                <a:path w="11228705" h="3205479">
                  <a:moveTo>
                    <a:pt x="1815338" y="2514727"/>
                  </a:moveTo>
                  <a:lnTo>
                    <a:pt x="1802638" y="2514727"/>
                  </a:lnTo>
                  <a:lnTo>
                    <a:pt x="1802638" y="2565527"/>
                  </a:lnTo>
                  <a:lnTo>
                    <a:pt x="1815338" y="2565527"/>
                  </a:lnTo>
                  <a:lnTo>
                    <a:pt x="1815338" y="2514727"/>
                  </a:lnTo>
                  <a:close/>
                </a:path>
                <a:path w="11228705" h="3205479">
                  <a:moveTo>
                    <a:pt x="1815338" y="2463927"/>
                  </a:moveTo>
                  <a:lnTo>
                    <a:pt x="1802638" y="2463927"/>
                  </a:lnTo>
                  <a:lnTo>
                    <a:pt x="1802638" y="2476627"/>
                  </a:lnTo>
                  <a:lnTo>
                    <a:pt x="1815338" y="2476627"/>
                  </a:lnTo>
                  <a:lnTo>
                    <a:pt x="1815338" y="2463927"/>
                  </a:lnTo>
                  <a:close/>
                </a:path>
                <a:path w="11228705" h="3205479">
                  <a:moveTo>
                    <a:pt x="1815338" y="2375027"/>
                  </a:moveTo>
                  <a:lnTo>
                    <a:pt x="1802638" y="2375027"/>
                  </a:lnTo>
                  <a:lnTo>
                    <a:pt x="1802638" y="2425827"/>
                  </a:lnTo>
                  <a:lnTo>
                    <a:pt x="1815338" y="2425827"/>
                  </a:lnTo>
                  <a:lnTo>
                    <a:pt x="1815338" y="2375027"/>
                  </a:lnTo>
                  <a:close/>
                </a:path>
                <a:path w="11228705" h="3205479">
                  <a:moveTo>
                    <a:pt x="1815338" y="2324227"/>
                  </a:moveTo>
                  <a:lnTo>
                    <a:pt x="1802638" y="2324227"/>
                  </a:lnTo>
                  <a:lnTo>
                    <a:pt x="1802638" y="2336927"/>
                  </a:lnTo>
                  <a:lnTo>
                    <a:pt x="1815338" y="2336927"/>
                  </a:lnTo>
                  <a:lnTo>
                    <a:pt x="1815338" y="2324227"/>
                  </a:lnTo>
                  <a:close/>
                </a:path>
                <a:path w="11228705" h="3205479">
                  <a:moveTo>
                    <a:pt x="1815338" y="2235327"/>
                  </a:moveTo>
                  <a:lnTo>
                    <a:pt x="1802638" y="2235327"/>
                  </a:lnTo>
                  <a:lnTo>
                    <a:pt x="1802638" y="2286127"/>
                  </a:lnTo>
                  <a:lnTo>
                    <a:pt x="1815338" y="2286127"/>
                  </a:lnTo>
                  <a:lnTo>
                    <a:pt x="1815338" y="2235327"/>
                  </a:lnTo>
                  <a:close/>
                </a:path>
                <a:path w="11228705" h="3205479">
                  <a:moveTo>
                    <a:pt x="1815338" y="2184527"/>
                  </a:moveTo>
                  <a:lnTo>
                    <a:pt x="1802638" y="2184527"/>
                  </a:lnTo>
                  <a:lnTo>
                    <a:pt x="1802638" y="2197227"/>
                  </a:lnTo>
                  <a:lnTo>
                    <a:pt x="1815338" y="2197227"/>
                  </a:lnTo>
                  <a:lnTo>
                    <a:pt x="1815338" y="2184527"/>
                  </a:lnTo>
                  <a:close/>
                </a:path>
                <a:path w="11228705" h="3205479">
                  <a:moveTo>
                    <a:pt x="1815338" y="2095627"/>
                  </a:moveTo>
                  <a:lnTo>
                    <a:pt x="1802638" y="2095627"/>
                  </a:lnTo>
                  <a:lnTo>
                    <a:pt x="1802638" y="2146427"/>
                  </a:lnTo>
                  <a:lnTo>
                    <a:pt x="1815338" y="2146427"/>
                  </a:lnTo>
                  <a:lnTo>
                    <a:pt x="1815338" y="2095627"/>
                  </a:lnTo>
                  <a:close/>
                </a:path>
                <a:path w="11228705" h="3205479">
                  <a:moveTo>
                    <a:pt x="1815338" y="2044827"/>
                  </a:moveTo>
                  <a:lnTo>
                    <a:pt x="1802638" y="2044827"/>
                  </a:lnTo>
                  <a:lnTo>
                    <a:pt x="1802638" y="2057527"/>
                  </a:lnTo>
                  <a:lnTo>
                    <a:pt x="1815338" y="2057527"/>
                  </a:lnTo>
                  <a:lnTo>
                    <a:pt x="1815338" y="2044827"/>
                  </a:lnTo>
                  <a:close/>
                </a:path>
                <a:path w="11228705" h="3205479">
                  <a:moveTo>
                    <a:pt x="1815338" y="1955927"/>
                  </a:moveTo>
                  <a:lnTo>
                    <a:pt x="1802638" y="1955927"/>
                  </a:lnTo>
                  <a:lnTo>
                    <a:pt x="1802638" y="2006727"/>
                  </a:lnTo>
                  <a:lnTo>
                    <a:pt x="1815338" y="2006727"/>
                  </a:lnTo>
                  <a:lnTo>
                    <a:pt x="1815338" y="1955927"/>
                  </a:lnTo>
                  <a:close/>
                </a:path>
                <a:path w="11228705" h="3205479">
                  <a:moveTo>
                    <a:pt x="1815338" y="1905127"/>
                  </a:moveTo>
                  <a:lnTo>
                    <a:pt x="1802638" y="1905127"/>
                  </a:lnTo>
                  <a:lnTo>
                    <a:pt x="1802638" y="1917827"/>
                  </a:lnTo>
                  <a:lnTo>
                    <a:pt x="1815338" y="1917827"/>
                  </a:lnTo>
                  <a:lnTo>
                    <a:pt x="1815338" y="1905127"/>
                  </a:lnTo>
                  <a:close/>
                </a:path>
                <a:path w="11228705" h="3205479">
                  <a:moveTo>
                    <a:pt x="1815338" y="1816227"/>
                  </a:moveTo>
                  <a:lnTo>
                    <a:pt x="1802638" y="1816227"/>
                  </a:lnTo>
                  <a:lnTo>
                    <a:pt x="1802638" y="1867027"/>
                  </a:lnTo>
                  <a:lnTo>
                    <a:pt x="1815338" y="1867027"/>
                  </a:lnTo>
                  <a:lnTo>
                    <a:pt x="1815338" y="1816227"/>
                  </a:lnTo>
                  <a:close/>
                </a:path>
                <a:path w="11228705" h="3205479">
                  <a:moveTo>
                    <a:pt x="1815338" y="1765427"/>
                  </a:moveTo>
                  <a:lnTo>
                    <a:pt x="1802638" y="1765427"/>
                  </a:lnTo>
                  <a:lnTo>
                    <a:pt x="1802638" y="1778127"/>
                  </a:lnTo>
                  <a:lnTo>
                    <a:pt x="1815338" y="1778127"/>
                  </a:lnTo>
                  <a:lnTo>
                    <a:pt x="1815338" y="1765427"/>
                  </a:lnTo>
                  <a:close/>
                </a:path>
                <a:path w="11228705" h="3205479">
                  <a:moveTo>
                    <a:pt x="1815338" y="1676527"/>
                  </a:moveTo>
                  <a:lnTo>
                    <a:pt x="1802638" y="1676527"/>
                  </a:lnTo>
                  <a:lnTo>
                    <a:pt x="1802638" y="1727327"/>
                  </a:lnTo>
                  <a:lnTo>
                    <a:pt x="1815338" y="1727327"/>
                  </a:lnTo>
                  <a:lnTo>
                    <a:pt x="1815338" y="1676527"/>
                  </a:lnTo>
                  <a:close/>
                </a:path>
                <a:path w="11228705" h="3205479">
                  <a:moveTo>
                    <a:pt x="1815338" y="1625727"/>
                  </a:moveTo>
                  <a:lnTo>
                    <a:pt x="1802638" y="1625727"/>
                  </a:lnTo>
                  <a:lnTo>
                    <a:pt x="1802638" y="1638427"/>
                  </a:lnTo>
                  <a:lnTo>
                    <a:pt x="1815338" y="1638427"/>
                  </a:lnTo>
                  <a:lnTo>
                    <a:pt x="1815338" y="1625727"/>
                  </a:lnTo>
                  <a:close/>
                </a:path>
                <a:path w="11228705" h="3205479">
                  <a:moveTo>
                    <a:pt x="1815338" y="1536827"/>
                  </a:moveTo>
                  <a:lnTo>
                    <a:pt x="1802638" y="1536827"/>
                  </a:lnTo>
                  <a:lnTo>
                    <a:pt x="1802638" y="1587627"/>
                  </a:lnTo>
                  <a:lnTo>
                    <a:pt x="1815338" y="1587627"/>
                  </a:lnTo>
                  <a:lnTo>
                    <a:pt x="1815338" y="1536827"/>
                  </a:lnTo>
                  <a:close/>
                </a:path>
                <a:path w="11228705" h="3205479">
                  <a:moveTo>
                    <a:pt x="1815338" y="1486027"/>
                  </a:moveTo>
                  <a:lnTo>
                    <a:pt x="1802638" y="1486027"/>
                  </a:lnTo>
                  <a:lnTo>
                    <a:pt x="1802638" y="1498727"/>
                  </a:lnTo>
                  <a:lnTo>
                    <a:pt x="1815338" y="1498727"/>
                  </a:lnTo>
                  <a:lnTo>
                    <a:pt x="1815338" y="1486027"/>
                  </a:lnTo>
                  <a:close/>
                </a:path>
                <a:path w="11228705" h="3205479">
                  <a:moveTo>
                    <a:pt x="1815338" y="1397127"/>
                  </a:moveTo>
                  <a:lnTo>
                    <a:pt x="1802638" y="1397127"/>
                  </a:lnTo>
                  <a:lnTo>
                    <a:pt x="1802638" y="1447927"/>
                  </a:lnTo>
                  <a:lnTo>
                    <a:pt x="1815338" y="1447927"/>
                  </a:lnTo>
                  <a:lnTo>
                    <a:pt x="1815338" y="1397127"/>
                  </a:lnTo>
                  <a:close/>
                </a:path>
                <a:path w="11228705" h="3205479">
                  <a:moveTo>
                    <a:pt x="1815338" y="1346327"/>
                  </a:moveTo>
                  <a:lnTo>
                    <a:pt x="1802638" y="1346327"/>
                  </a:lnTo>
                  <a:lnTo>
                    <a:pt x="1802638" y="1359027"/>
                  </a:lnTo>
                  <a:lnTo>
                    <a:pt x="1815338" y="1359027"/>
                  </a:lnTo>
                  <a:lnTo>
                    <a:pt x="1815338" y="1346327"/>
                  </a:lnTo>
                  <a:close/>
                </a:path>
                <a:path w="11228705" h="3205479">
                  <a:moveTo>
                    <a:pt x="1815338" y="1257427"/>
                  </a:moveTo>
                  <a:lnTo>
                    <a:pt x="1802638" y="1257427"/>
                  </a:lnTo>
                  <a:lnTo>
                    <a:pt x="1802638" y="1308227"/>
                  </a:lnTo>
                  <a:lnTo>
                    <a:pt x="1815338" y="1308227"/>
                  </a:lnTo>
                  <a:lnTo>
                    <a:pt x="1815338" y="1257427"/>
                  </a:lnTo>
                  <a:close/>
                </a:path>
                <a:path w="11228705" h="3205479">
                  <a:moveTo>
                    <a:pt x="1834261" y="0"/>
                  </a:moveTo>
                  <a:lnTo>
                    <a:pt x="1783461" y="0"/>
                  </a:lnTo>
                  <a:lnTo>
                    <a:pt x="1783461" y="12700"/>
                  </a:lnTo>
                  <a:lnTo>
                    <a:pt x="1834261" y="12700"/>
                  </a:lnTo>
                  <a:lnTo>
                    <a:pt x="1834261" y="0"/>
                  </a:lnTo>
                  <a:close/>
                </a:path>
                <a:path w="11228705" h="3205479">
                  <a:moveTo>
                    <a:pt x="1837944" y="1229233"/>
                  </a:moveTo>
                  <a:lnTo>
                    <a:pt x="1825244" y="1229233"/>
                  </a:lnTo>
                  <a:lnTo>
                    <a:pt x="1825244" y="1241933"/>
                  </a:lnTo>
                  <a:lnTo>
                    <a:pt x="1837944" y="1241933"/>
                  </a:lnTo>
                  <a:lnTo>
                    <a:pt x="1837944" y="1229233"/>
                  </a:lnTo>
                  <a:close/>
                </a:path>
                <a:path w="11228705" h="3205479">
                  <a:moveTo>
                    <a:pt x="1847088" y="2578100"/>
                  </a:moveTo>
                  <a:lnTo>
                    <a:pt x="1770888" y="2578100"/>
                  </a:lnTo>
                  <a:lnTo>
                    <a:pt x="1808988" y="2654300"/>
                  </a:lnTo>
                  <a:lnTo>
                    <a:pt x="1847088" y="2578100"/>
                  </a:lnTo>
                  <a:close/>
                </a:path>
                <a:path w="11228705" h="3205479">
                  <a:moveTo>
                    <a:pt x="1866138" y="625856"/>
                  </a:moveTo>
                  <a:lnTo>
                    <a:pt x="1815338" y="625856"/>
                  </a:lnTo>
                  <a:lnTo>
                    <a:pt x="1815338" y="638556"/>
                  </a:lnTo>
                  <a:lnTo>
                    <a:pt x="1866138" y="638556"/>
                  </a:lnTo>
                  <a:lnTo>
                    <a:pt x="1866138" y="625856"/>
                  </a:lnTo>
                  <a:close/>
                </a:path>
                <a:path w="11228705" h="3205479">
                  <a:moveTo>
                    <a:pt x="1885061" y="0"/>
                  </a:moveTo>
                  <a:lnTo>
                    <a:pt x="1872361" y="0"/>
                  </a:lnTo>
                  <a:lnTo>
                    <a:pt x="1872361" y="12700"/>
                  </a:lnTo>
                  <a:lnTo>
                    <a:pt x="1885061" y="12700"/>
                  </a:lnTo>
                  <a:lnTo>
                    <a:pt x="1885061" y="0"/>
                  </a:lnTo>
                  <a:close/>
                </a:path>
                <a:path w="11228705" h="3205479">
                  <a:moveTo>
                    <a:pt x="1916938" y="625856"/>
                  </a:moveTo>
                  <a:lnTo>
                    <a:pt x="1904238" y="625856"/>
                  </a:lnTo>
                  <a:lnTo>
                    <a:pt x="1904238" y="638556"/>
                  </a:lnTo>
                  <a:lnTo>
                    <a:pt x="1916938" y="638556"/>
                  </a:lnTo>
                  <a:lnTo>
                    <a:pt x="1916938" y="625856"/>
                  </a:lnTo>
                  <a:close/>
                </a:path>
                <a:path w="11228705" h="3205479">
                  <a:moveTo>
                    <a:pt x="1926844" y="1229233"/>
                  </a:moveTo>
                  <a:lnTo>
                    <a:pt x="1876044" y="1229233"/>
                  </a:lnTo>
                  <a:lnTo>
                    <a:pt x="1876044" y="1241933"/>
                  </a:lnTo>
                  <a:lnTo>
                    <a:pt x="1926844" y="1241933"/>
                  </a:lnTo>
                  <a:lnTo>
                    <a:pt x="1926844" y="1229233"/>
                  </a:lnTo>
                  <a:close/>
                </a:path>
                <a:path w="11228705" h="3205479">
                  <a:moveTo>
                    <a:pt x="1973961" y="0"/>
                  </a:moveTo>
                  <a:lnTo>
                    <a:pt x="1923161" y="0"/>
                  </a:lnTo>
                  <a:lnTo>
                    <a:pt x="1923161" y="12700"/>
                  </a:lnTo>
                  <a:lnTo>
                    <a:pt x="1973961" y="12700"/>
                  </a:lnTo>
                  <a:lnTo>
                    <a:pt x="1973961" y="0"/>
                  </a:lnTo>
                  <a:close/>
                </a:path>
                <a:path w="11228705" h="3205479">
                  <a:moveTo>
                    <a:pt x="1977644" y="1229233"/>
                  </a:moveTo>
                  <a:lnTo>
                    <a:pt x="1964944" y="1229233"/>
                  </a:lnTo>
                  <a:lnTo>
                    <a:pt x="1964944" y="1241933"/>
                  </a:lnTo>
                  <a:lnTo>
                    <a:pt x="1977644" y="1241933"/>
                  </a:lnTo>
                  <a:lnTo>
                    <a:pt x="1977644" y="1229233"/>
                  </a:lnTo>
                  <a:close/>
                </a:path>
                <a:path w="11228705" h="3205479">
                  <a:moveTo>
                    <a:pt x="2005838" y="625856"/>
                  </a:moveTo>
                  <a:lnTo>
                    <a:pt x="1955038" y="625856"/>
                  </a:lnTo>
                  <a:lnTo>
                    <a:pt x="1955038" y="638556"/>
                  </a:lnTo>
                  <a:lnTo>
                    <a:pt x="2005838" y="638556"/>
                  </a:lnTo>
                  <a:lnTo>
                    <a:pt x="2005838" y="625856"/>
                  </a:lnTo>
                  <a:close/>
                </a:path>
                <a:path w="11228705" h="3205479">
                  <a:moveTo>
                    <a:pt x="2024761" y="0"/>
                  </a:moveTo>
                  <a:lnTo>
                    <a:pt x="2012061" y="0"/>
                  </a:lnTo>
                  <a:lnTo>
                    <a:pt x="2012061" y="12700"/>
                  </a:lnTo>
                  <a:lnTo>
                    <a:pt x="2024761" y="12700"/>
                  </a:lnTo>
                  <a:lnTo>
                    <a:pt x="2024761" y="0"/>
                  </a:lnTo>
                  <a:close/>
                </a:path>
                <a:path w="11228705" h="3205479">
                  <a:moveTo>
                    <a:pt x="2056638" y="625856"/>
                  </a:moveTo>
                  <a:lnTo>
                    <a:pt x="2043938" y="625856"/>
                  </a:lnTo>
                  <a:lnTo>
                    <a:pt x="2043938" y="638556"/>
                  </a:lnTo>
                  <a:lnTo>
                    <a:pt x="2056638" y="638556"/>
                  </a:lnTo>
                  <a:lnTo>
                    <a:pt x="2056638" y="625856"/>
                  </a:lnTo>
                  <a:close/>
                </a:path>
                <a:path w="11228705" h="3205479">
                  <a:moveTo>
                    <a:pt x="2066544" y="1229233"/>
                  </a:moveTo>
                  <a:lnTo>
                    <a:pt x="2015744" y="1229233"/>
                  </a:lnTo>
                  <a:lnTo>
                    <a:pt x="2015744" y="1241933"/>
                  </a:lnTo>
                  <a:lnTo>
                    <a:pt x="2066544" y="1241933"/>
                  </a:lnTo>
                  <a:lnTo>
                    <a:pt x="2066544" y="1229233"/>
                  </a:lnTo>
                  <a:close/>
                </a:path>
                <a:path w="11228705" h="3205479">
                  <a:moveTo>
                    <a:pt x="2113661" y="0"/>
                  </a:moveTo>
                  <a:lnTo>
                    <a:pt x="2062861" y="0"/>
                  </a:lnTo>
                  <a:lnTo>
                    <a:pt x="2062861" y="12700"/>
                  </a:lnTo>
                  <a:lnTo>
                    <a:pt x="2113661" y="12700"/>
                  </a:lnTo>
                  <a:lnTo>
                    <a:pt x="2113661" y="0"/>
                  </a:lnTo>
                  <a:close/>
                </a:path>
                <a:path w="11228705" h="3205479">
                  <a:moveTo>
                    <a:pt x="2117344" y="1229233"/>
                  </a:moveTo>
                  <a:lnTo>
                    <a:pt x="2104644" y="1229233"/>
                  </a:lnTo>
                  <a:lnTo>
                    <a:pt x="2104644" y="1241933"/>
                  </a:lnTo>
                  <a:lnTo>
                    <a:pt x="2117344" y="1241933"/>
                  </a:lnTo>
                  <a:lnTo>
                    <a:pt x="2117344" y="1229233"/>
                  </a:lnTo>
                  <a:close/>
                </a:path>
                <a:path w="11228705" h="3205479">
                  <a:moveTo>
                    <a:pt x="2145538" y="625856"/>
                  </a:moveTo>
                  <a:lnTo>
                    <a:pt x="2094738" y="625856"/>
                  </a:lnTo>
                  <a:lnTo>
                    <a:pt x="2094738" y="638556"/>
                  </a:lnTo>
                  <a:lnTo>
                    <a:pt x="2145538" y="638556"/>
                  </a:lnTo>
                  <a:lnTo>
                    <a:pt x="2145538" y="625856"/>
                  </a:lnTo>
                  <a:close/>
                </a:path>
                <a:path w="11228705" h="3205479">
                  <a:moveTo>
                    <a:pt x="2164461" y="0"/>
                  </a:moveTo>
                  <a:lnTo>
                    <a:pt x="2151761" y="0"/>
                  </a:lnTo>
                  <a:lnTo>
                    <a:pt x="2151761" y="12700"/>
                  </a:lnTo>
                  <a:lnTo>
                    <a:pt x="2164461" y="12700"/>
                  </a:lnTo>
                  <a:lnTo>
                    <a:pt x="2164461" y="0"/>
                  </a:lnTo>
                  <a:close/>
                </a:path>
                <a:path w="11228705" h="3205479">
                  <a:moveTo>
                    <a:pt x="2196338" y="625856"/>
                  </a:moveTo>
                  <a:lnTo>
                    <a:pt x="2183638" y="625856"/>
                  </a:lnTo>
                  <a:lnTo>
                    <a:pt x="2183638" y="638556"/>
                  </a:lnTo>
                  <a:lnTo>
                    <a:pt x="2196338" y="638556"/>
                  </a:lnTo>
                  <a:lnTo>
                    <a:pt x="2196338" y="625856"/>
                  </a:lnTo>
                  <a:close/>
                </a:path>
                <a:path w="11228705" h="3205479">
                  <a:moveTo>
                    <a:pt x="2206244" y="1229233"/>
                  </a:moveTo>
                  <a:lnTo>
                    <a:pt x="2155444" y="1229233"/>
                  </a:lnTo>
                  <a:lnTo>
                    <a:pt x="2155444" y="1241933"/>
                  </a:lnTo>
                  <a:lnTo>
                    <a:pt x="2206244" y="1241933"/>
                  </a:lnTo>
                  <a:lnTo>
                    <a:pt x="2206244" y="1229233"/>
                  </a:lnTo>
                  <a:close/>
                </a:path>
                <a:path w="11228705" h="3205479">
                  <a:moveTo>
                    <a:pt x="2253361" y="0"/>
                  </a:moveTo>
                  <a:lnTo>
                    <a:pt x="2202561" y="0"/>
                  </a:lnTo>
                  <a:lnTo>
                    <a:pt x="2202561" y="12700"/>
                  </a:lnTo>
                  <a:lnTo>
                    <a:pt x="2253361" y="12700"/>
                  </a:lnTo>
                  <a:lnTo>
                    <a:pt x="2253361" y="0"/>
                  </a:lnTo>
                  <a:close/>
                </a:path>
                <a:path w="11228705" h="3205479">
                  <a:moveTo>
                    <a:pt x="2257044" y="1229233"/>
                  </a:moveTo>
                  <a:lnTo>
                    <a:pt x="2244344" y="1229233"/>
                  </a:lnTo>
                  <a:lnTo>
                    <a:pt x="2244344" y="1241933"/>
                  </a:lnTo>
                  <a:lnTo>
                    <a:pt x="2257044" y="1241933"/>
                  </a:lnTo>
                  <a:lnTo>
                    <a:pt x="2257044" y="1229233"/>
                  </a:lnTo>
                  <a:close/>
                </a:path>
                <a:path w="11228705" h="3205479">
                  <a:moveTo>
                    <a:pt x="2285238" y="625856"/>
                  </a:moveTo>
                  <a:lnTo>
                    <a:pt x="2234438" y="625856"/>
                  </a:lnTo>
                  <a:lnTo>
                    <a:pt x="2234438" y="638556"/>
                  </a:lnTo>
                  <a:lnTo>
                    <a:pt x="2285238" y="638556"/>
                  </a:lnTo>
                  <a:lnTo>
                    <a:pt x="2285238" y="625856"/>
                  </a:lnTo>
                  <a:close/>
                </a:path>
                <a:path w="11228705" h="3205479">
                  <a:moveTo>
                    <a:pt x="2304161" y="0"/>
                  </a:moveTo>
                  <a:lnTo>
                    <a:pt x="2291461" y="0"/>
                  </a:lnTo>
                  <a:lnTo>
                    <a:pt x="2291461" y="12700"/>
                  </a:lnTo>
                  <a:lnTo>
                    <a:pt x="2304161" y="12700"/>
                  </a:lnTo>
                  <a:lnTo>
                    <a:pt x="2304161" y="0"/>
                  </a:lnTo>
                  <a:close/>
                </a:path>
                <a:path w="11228705" h="3205479">
                  <a:moveTo>
                    <a:pt x="2330450" y="2045716"/>
                  </a:moveTo>
                  <a:lnTo>
                    <a:pt x="2317750" y="2045716"/>
                  </a:lnTo>
                  <a:lnTo>
                    <a:pt x="2317750" y="2058416"/>
                  </a:lnTo>
                  <a:lnTo>
                    <a:pt x="2330450" y="2058416"/>
                  </a:lnTo>
                  <a:lnTo>
                    <a:pt x="2330450" y="2045716"/>
                  </a:lnTo>
                  <a:close/>
                </a:path>
                <a:path w="11228705" h="3205479">
                  <a:moveTo>
                    <a:pt x="2330450" y="1956816"/>
                  </a:moveTo>
                  <a:lnTo>
                    <a:pt x="2317750" y="1956816"/>
                  </a:lnTo>
                  <a:lnTo>
                    <a:pt x="2317750" y="2007616"/>
                  </a:lnTo>
                  <a:lnTo>
                    <a:pt x="2330450" y="2007616"/>
                  </a:lnTo>
                  <a:lnTo>
                    <a:pt x="2330450" y="1956816"/>
                  </a:lnTo>
                  <a:close/>
                </a:path>
                <a:path w="11228705" h="3205479">
                  <a:moveTo>
                    <a:pt x="2330450" y="1906016"/>
                  </a:moveTo>
                  <a:lnTo>
                    <a:pt x="2317750" y="1906016"/>
                  </a:lnTo>
                  <a:lnTo>
                    <a:pt x="2317750" y="1918716"/>
                  </a:lnTo>
                  <a:lnTo>
                    <a:pt x="2330450" y="1918716"/>
                  </a:lnTo>
                  <a:lnTo>
                    <a:pt x="2330450" y="1906016"/>
                  </a:lnTo>
                  <a:close/>
                </a:path>
                <a:path w="11228705" h="3205479">
                  <a:moveTo>
                    <a:pt x="2330450" y="1817116"/>
                  </a:moveTo>
                  <a:lnTo>
                    <a:pt x="2317750" y="1817116"/>
                  </a:lnTo>
                  <a:lnTo>
                    <a:pt x="2317750" y="1867916"/>
                  </a:lnTo>
                  <a:lnTo>
                    <a:pt x="2330450" y="1867916"/>
                  </a:lnTo>
                  <a:lnTo>
                    <a:pt x="2330450" y="1817116"/>
                  </a:lnTo>
                  <a:close/>
                </a:path>
                <a:path w="11228705" h="3205479">
                  <a:moveTo>
                    <a:pt x="2330450" y="1766316"/>
                  </a:moveTo>
                  <a:lnTo>
                    <a:pt x="2317750" y="1766316"/>
                  </a:lnTo>
                  <a:lnTo>
                    <a:pt x="2317750" y="1779016"/>
                  </a:lnTo>
                  <a:lnTo>
                    <a:pt x="2330450" y="1779016"/>
                  </a:lnTo>
                  <a:lnTo>
                    <a:pt x="2330450" y="1766316"/>
                  </a:lnTo>
                  <a:close/>
                </a:path>
                <a:path w="11228705" h="3205479">
                  <a:moveTo>
                    <a:pt x="2330450" y="1677416"/>
                  </a:moveTo>
                  <a:lnTo>
                    <a:pt x="2317750" y="1677416"/>
                  </a:lnTo>
                  <a:lnTo>
                    <a:pt x="2317750" y="1728216"/>
                  </a:lnTo>
                  <a:lnTo>
                    <a:pt x="2330450" y="1728216"/>
                  </a:lnTo>
                  <a:lnTo>
                    <a:pt x="2330450" y="1677416"/>
                  </a:lnTo>
                  <a:close/>
                </a:path>
                <a:path w="11228705" h="3205479">
                  <a:moveTo>
                    <a:pt x="2330450" y="1626616"/>
                  </a:moveTo>
                  <a:lnTo>
                    <a:pt x="2317750" y="1626616"/>
                  </a:lnTo>
                  <a:lnTo>
                    <a:pt x="2317750" y="1639316"/>
                  </a:lnTo>
                  <a:lnTo>
                    <a:pt x="2330450" y="1639316"/>
                  </a:lnTo>
                  <a:lnTo>
                    <a:pt x="2330450" y="1626616"/>
                  </a:lnTo>
                  <a:close/>
                </a:path>
                <a:path w="11228705" h="3205479">
                  <a:moveTo>
                    <a:pt x="2330450" y="1537716"/>
                  </a:moveTo>
                  <a:lnTo>
                    <a:pt x="2317750" y="1537716"/>
                  </a:lnTo>
                  <a:lnTo>
                    <a:pt x="2317750" y="1588516"/>
                  </a:lnTo>
                  <a:lnTo>
                    <a:pt x="2330450" y="1588516"/>
                  </a:lnTo>
                  <a:lnTo>
                    <a:pt x="2330450" y="1537716"/>
                  </a:lnTo>
                  <a:close/>
                </a:path>
                <a:path w="11228705" h="3205479">
                  <a:moveTo>
                    <a:pt x="2330450" y="1486916"/>
                  </a:moveTo>
                  <a:lnTo>
                    <a:pt x="2317750" y="1486916"/>
                  </a:lnTo>
                  <a:lnTo>
                    <a:pt x="2317750" y="1499616"/>
                  </a:lnTo>
                  <a:lnTo>
                    <a:pt x="2330450" y="1499616"/>
                  </a:lnTo>
                  <a:lnTo>
                    <a:pt x="2330450" y="1486916"/>
                  </a:lnTo>
                  <a:close/>
                </a:path>
                <a:path w="11228705" h="3205479">
                  <a:moveTo>
                    <a:pt x="2330450" y="1398028"/>
                  </a:moveTo>
                  <a:lnTo>
                    <a:pt x="2317750" y="1398028"/>
                  </a:lnTo>
                  <a:lnTo>
                    <a:pt x="2317750" y="1448828"/>
                  </a:lnTo>
                  <a:lnTo>
                    <a:pt x="2330450" y="1448828"/>
                  </a:lnTo>
                  <a:lnTo>
                    <a:pt x="2330450" y="1398028"/>
                  </a:lnTo>
                  <a:close/>
                </a:path>
                <a:path w="11228705" h="3205479">
                  <a:moveTo>
                    <a:pt x="2330450" y="1347216"/>
                  </a:moveTo>
                  <a:lnTo>
                    <a:pt x="2317750" y="1347216"/>
                  </a:lnTo>
                  <a:lnTo>
                    <a:pt x="2317750" y="1359916"/>
                  </a:lnTo>
                  <a:lnTo>
                    <a:pt x="2330450" y="1359916"/>
                  </a:lnTo>
                  <a:lnTo>
                    <a:pt x="2330450" y="1347216"/>
                  </a:lnTo>
                  <a:close/>
                </a:path>
                <a:path w="11228705" h="3205479">
                  <a:moveTo>
                    <a:pt x="2330450" y="1258316"/>
                  </a:moveTo>
                  <a:lnTo>
                    <a:pt x="2317750" y="1258316"/>
                  </a:lnTo>
                  <a:lnTo>
                    <a:pt x="2317750" y="1309116"/>
                  </a:lnTo>
                  <a:lnTo>
                    <a:pt x="2330450" y="1309116"/>
                  </a:lnTo>
                  <a:lnTo>
                    <a:pt x="2330450" y="1258316"/>
                  </a:lnTo>
                  <a:close/>
                </a:path>
                <a:path w="11228705" h="3205479">
                  <a:moveTo>
                    <a:pt x="2330450" y="1207516"/>
                  </a:moveTo>
                  <a:lnTo>
                    <a:pt x="2317750" y="1207516"/>
                  </a:lnTo>
                  <a:lnTo>
                    <a:pt x="2317750" y="1220216"/>
                  </a:lnTo>
                  <a:lnTo>
                    <a:pt x="2330450" y="1220216"/>
                  </a:lnTo>
                  <a:lnTo>
                    <a:pt x="2330450" y="1207516"/>
                  </a:lnTo>
                  <a:close/>
                </a:path>
                <a:path w="11228705" h="3205479">
                  <a:moveTo>
                    <a:pt x="2330450" y="1118616"/>
                  </a:moveTo>
                  <a:lnTo>
                    <a:pt x="2317750" y="1118616"/>
                  </a:lnTo>
                  <a:lnTo>
                    <a:pt x="2317750" y="1169416"/>
                  </a:lnTo>
                  <a:lnTo>
                    <a:pt x="2330450" y="1169416"/>
                  </a:lnTo>
                  <a:lnTo>
                    <a:pt x="2330450" y="1118616"/>
                  </a:lnTo>
                  <a:close/>
                </a:path>
                <a:path w="11228705" h="3205479">
                  <a:moveTo>
                    <a:pt x="2330450" y="1067816"/>
                  </a:moveTo>
                  <a:lnTo>
                    <a:pt x="2317750" y="1067816"/>
                  </a:lnTo>
                  <a:lnTo>
                    <a:pt x="2317750" y="1080516"/>
                  </a:lnTo>
                  <a:lnTo>
                    <a:pt x="2330450" y="1080516"/>
                  </a:lnTo>
                  <a:lnTo>
                    <a:pt x="2330450" y="1067816"/>
                  </a:lnTo>
                  <a:close/>
                </a:path>
                <a:path w="11228705" h="3205479">
                  <a:moveTo>
                    <a:pt x="2330450" y="978916"/>
                  </a:moveTo>
                  <a:lnTo>
                    <a:pt x="2317750" y="978916"/>
                  </a:lnTo>
                  <a:lnTo>
                    <a:pt x="2317750" y="1029716"/>
                  </a:lnTo>
                  <a:lnTo>
                    <a:pt x="2330450" y="1029716"/>
                  </a:lnTo>
                  <a:lnTo>
                    <a:pt x="2330450" y="978916"/>
                  </a:lnTo>
                  <a:close/>
                </a:path>
                <a:path w="11228705" h="3205479">
                  <a:moveTo>
                    <a:pt x="2330450" y="928116"/>
                  </a:moveTo>
                  <a:lnTo>
                    <a:pt x="2317750" y="928116"/>
                  </a:lnTo>
                  <a:lnTo>
                    <a:pt x="2317750" y="940816"/>
                  </a:lnTo>
                  <a:lnTo>
                    <a:pt x="2330450" y="940816"/>
                  </a:lnTo>
                  <a:lnTo>
                    <a:pt x="2330450" y="928116"/>
                  </a:lnTo>
                  <a:close/>
                </a:path>
                <a:path w="11228705" h="3205479">
                  <a:moveTo>
                    <a:pt x="2330450" y="839216"/>
                  </a:moveTo>
                  <a:lnTo>
                    <a:pt x="2317750" y="839216"/>
                  </a:lnTo>
                  <a:lnTo>
                    <a:pt x="2317750" y="890016"/>
                  </a:lnTo>
                  <a:lnTo>
                    <a:pt x="2330450" y="890016"/>
                  </a:lnTo>
                  <a:lnTo>
                    <a:pt x="2330450" y="839216"/>
                  </a:lnTo>
                  <a:close/>
                </a:path>
                <a:path w="11228705" h="3205479">
                  <a:moveTo>
                    <a:pt x="2330450" y="788416"/>
                  </a:moveTo>
                  <a:lnTo>
                    <a:pt x="2317750" y="788416"/>
                  </a:lnTo>
                  <a:lnTo>
                    <a:pt x="2317750" y="801116"/>
                  </a:lnTo>
                  <a:lnTo>
                    <a:pt x="2330450" y="801116"/>
                  </a:lnTo>
                  <a:lnTo>
                    <a:pt x="2330450" y="788416"/>
                  </a:lnTo>
                  <a:close/>
                </a:path>
                <a:path w="11228705" h="3205479">
                  <a:moveTo>
                    <a:pt x="2330450" y="699516"/>
                  </a:moveTo>
                  <a:lnTo>
                    <a:pt x="2317750" y="699516"/>
                  </a:lnTo>
                  <a:lnTo>
                    <a:pt x="2317750" y="750316"/>
                  </a:lnTo>
                  <a:lnTo>
                    <a:pt x="2330450" y="750316"/>
                  </a:lnTo>
                  <a:lnTo>
                    <a:pt x="2330450" y="699516"/>
                  </a:lnTo>
                  <a:close/>
                </a:path>
                <a:path w="11228705" h="3205479">
                  <a:moveTo>
                    <a:pt x="2330450" y="648716"/>
                  </a:moveTo>
                  <a:lnTo>
                    <a:pt x="2317750" y="648716"/>
                  </a:lnTo>
                  <a:lnTo>
                    <a:pt x="2317750" y="661416"/>
                  </a:lnTo>
                  <a:lnTo>
                    <a:pt x="2330450" y="661416"/>
                  </a:lnTo>
                  <a:lnTo>
                    <a:pt x="2330450" y="648716"/>
                  </a:lnTo>
                  <a:close/>
                </a:path>
                <a:path w="11228705" h="3205479">
                  <a:moveTo>
                    <a:pt x="2330450" y="559816"/>
                  </a:moveTo>
                  <a:lnTo>
                    <a:pt x="2317750" y="559816"/>
                  </a:lnTo>
                  <a:lnTo>
                    <a:pt x="2317750" y="610616"/>
                  </a:lnTo>
                  <a:lnTo>
                    <a:pt x="2330450" y="610616"/>
                  </a:lnTo>
                  <a:lnTo>
                    <a:pt x="2330450" y="559816"/>
                  </a:lnTo>
                  <a:close/>
                </a:path>
                <a:path w="11228705" h="3205479">
                  <a:moveTo>
                    <a:pt x="2330450" y="509016"/>
                  </a:moveTo>
                  <a:lnTo>
                    <a:pt x="2317750" y="509016"/>
                  </a:lnTo>
                  <a:lnTo>
                    <a:pt x="2317750" y="521716"/>
                  </a:lnTo>
                  <a:lnTo>
                    <a:pt x="2330450" y="521716"/>
                  </a:lnTo>
                  <a:lnTo>
                    <a:pt x="2330450" y="509016"/>
                  </a:lnTo>
                  <a:close/>
                </a:path>
                <a:path w="11228705" h="3205479">
                  <a:moveTo>
                    <a:pt x="2330450" y="420116"/>
                  </a:moveTo>
                  <a:lnTo>
                    <a:pt x="2317750" y="420116"/>
                  </a:lnTo>
                  <a:lnTo>
                    <a:pt x="2317750" y="470916"/>
                  </a:lnTo>
                  <a:lnTo>
                    <a:pt x="2330450" y="470916"/>
                  </a:lnTo>
                  <a:lnTo>
                    <a:pt x="2330450" y="420116"/>
                  </a:lnTo>
                  <a:close/>
                </a:path>
                <a:path w="11228705" h="3205479">
                  <a:moveTo>
                    <a:pt x="2330450" y="369316"/>
                  </a:moveTo>
                  <a:lnTo>
                    <a:pt x="2317750" y="369316"/>
                  </a:lnTo>
                  <a:lnTo>
                    <a:pt x="2317750" y="382016"/>
                  </a:lnTo>
                  <a:lnTo>
                    <a:pt x="2330450" y="382016"/>
                  </a:lnTo>
                  <a:lnTo>
                    <a:pt x="2330450" y="369316"/>
                  </a:lnTo>
                  <a:close/>
                </a:path>
                <a:path w="11228705" h="3205479">
                  <a:moveTo>
                    <a:pt x="2330450" y="280416"/>
                  </a:moveTo>
                  <a:lnTo>
                    <a:pt x="2317750" y="280416"/>
                  </a:lnTo>
                  <a:lnTo>
                    <a:pt x="2317750" y="331216"/>
                  </a:lnTo>
                  <a:lnTo>
                    <a:pt x="2330450" y="331216"/>
                  </a:lnTo>
                  <a:lnTo>
                    <a:pt x="2330450" y="280416"/>
                  </a:lnTo>
                  <a:close/>
                </a:path>
                <a:path w="11228705" h="3205479">
                  <a:moveTo>
                    <a:pt x="2336038" y="625856"/>
                  </a:moveTo>
                  <a:lnTo>
                    <a:pt x="2323338" y="625856"/>
                  </a:lnTo>
                  <a:lnTo>
                    <a:pt x="2323338" y="638556"/>
                  </a:lnTo>
                  <a:lnTo>
                    <a:pt x="2336038" y="638556"/>
                  </a:lnTo>
                  <a:lnTo>
                    <a:pt x="2336038" y="625856"/>
                  </a:lnTo>
                  <a:close/>
                </a:path>
                <a:path w="11228705" h="3205479">
                  <a:moveTo>
                    <a:pt x="2345944" y="1229233"/>
                  </a:moveTo>
                  <a:lnTo>
                    <a:pt x="2295144" y="1229233"/>
                  </a:lnTo>
                  <a:lnTo>
                    <a:pt x="2295144" y="1241933"/>
                  </a:lnTo>
                  <a:lnTo>
                    <a:pt x="2345944" y="1241933"/>
                  </a:lnTo>
                  <a:lnTo>
                    <a:pt x="2345944" y="1229233"/>
                  </a:lnTo>
                  <a:close/>
                </a:path>
                <a:path w="11228705" h="3205479">
                  <a:moveTo>
                    <a:pt x="2349500" y="248666"/>
                  </a:moveTo>
                  <a:lnTo>
                    <a:pt x="2336800" y="248666"/>
                  </a:lnTo>
                  <a:lnTo>
                    <a:pt x="2336800" y="261366"/>
                  </a:lnTo>
                  <a:lnTo>
                    <a:pt x="2349500" y="261366"/>
                  </a:lnTo>
                  <a:lnTo>
                    <a:pt x="2349500" y="248666"/>
                  </a:lnTo>
                  <a:close/>
                </a:path>
                <a:path w="11228705" h="3205479">
                  <a:moveTo>
                    <a:pt x="2362200" y="2134616"/>
                  </a:moveTo>
                  <a:lnTo>
                    <a:pt x="2330450" y="2134616"/>
                  </a:lnTo>
                  <a:lnTo>
                    <a:pt x="2330450" y="2096516"/>
                  </a:lnTo>
                  <a:lnTo>
                    <a:pt x="2317750" y="2096516"/>
                  </a:lnTo>
                  <a:lnTo>
                    <a:pt x="2317750" y="2134616"/>
                  </a:lnTo>
                  <a:lnTo>
                    <a:pt x="2286000" y="2134616"/>
                  </a:lnTo>
                  <a:lnTo>
                    <a:pt x="2324100" y="2210816"/>
                  </a:lnTo>
                  <a:lnTo>
                    <a:pt x="2355850" y="2147316"/>
                  </a:lnTo>
                  <a:lnTo>
                    <a:pt x="2362200" y="2134616"/>
                  </a:lnTo>
                  <a:close/>
                </a:path>
                <a:path w="11228705" h="3205479">
                  <a:moveTo>
                    <a:pt x="2393061" y="0"/>
                  </a:moveTo>
                  <a:lnTo>
                    <a:pt x="2342261" y="0"/>
                  </a:lnTo>
                  <a:lnTo>
                    <a:pt x="2342261" y="12700"/>
                  </a:lnTo>
                  <a:lnTo>
                    <a:pt x="2393061" y="12700"/>
                  </a:lnTo>
                  <a:lnTo>
                    <a:pt x="2393061" y="0"/>
                  </a:lnTo>
                  <a:close/>
                </a:path>
                <a:path w="11228705" h="3205479">
                  <a:moveTo>
                    <a:pt x="2396744" y="1229233"/>
                  </a:moveTo>
                  <a:lnTo>
                    <a:pt x="2384044" y="1229233"/>
                  </a:lnTo>
                  <a:lnTo>
                    <a:pt x="2384044" y="1241933"/>
                  </a:lnTo>
                  <a:lnTo>
                    <a:pt x="2396744" y="1241933"/>
                  </a:lnTo>
                  <a:lnTo>
                    <a:pt x="2396744" y="1229233"/>
                  </a:lnTo>
                  <a:close/>
                </a:path>
                <a:path w="11228705" h="3205479">
                  <a:moveTo>
                    <a:pt x="2424938" y="625856"/>
                  </a:moveTo>
                  <a:lnTo>
                    <a:pt x="2374138" y="625856"/>
                  </a:lnTo>
                  <a:lnTo>
                    <a:pt x="2374138" y="638556"/>
                  </a:lnTo>
                  <a:lnTo>
                    <a:pt x="2424938" y="638556"/>
                  </a:lnTo>
                  <a:lnTo>
                    <a:pt x="2424938" y="625856"/>
                  </a:lnTo>
                  <a:close/>
                </a:path>
                <a:path w="11228705" h="3205479">
                  <a:moveTo>
                    <a:pt x="2438400" y="248666"/>
                  </a:moveTo>
                  <a:lnTo>
                    <a:pt x="2387600" y="248666"/>
                  </a:lnTo>
                  <a:lnTo>
                    <a:pt x="2387600" y="261366"/>
                  </a:lnTo>
                  <a:lnTo>
                    <a:pt x="2438400" y="261366"/>
                  </a:lnTo>
                  <a:lnTo>
                    <a:pt x="2438400" y="248666"/>
                  </a:lnTo>
                  <a:close/>
                </a:path>
                <a:path w="11228705" h="3205479">
                  <a:moveTo>
                    <a:pt x="2443861" y="0"/>
                  </a:moveTo>
                  <a:lnTo>
                    <a:pt x="2431161" y="0"/>
                  </a:lnTo>
                  <a:lnTo>
                    <a:pt x="2431161" y="12700"/>
                  </a:lnTo>
                  <a:lnTo>
                    <a:pt x="2443861" y="12700"/>
                  </a:lnTo>
                  <a:lnTo>
                    <a:pt x="2443861" y="0"/>
                  </a:lnTo>
                  <a:close/>
                </a:path>
                <a:path w="11228705" h="3205479">
                  <a:moveTo>
                    <a:pt x="2475725" y="625856"/>
                  </a:moveTo>
                  <a:lnTo>
                    <a:pt x="2463025" y="625856"/>
                  </a:lnTo>
                  <a:lnTo>
                    <a:pt x="2463025" y="638556"/>
                  </a:lnTo>
                  <a:lnTo>
                    <a:pt x="2475725" y="638556"/>
                  </a:lnTo>
                  <a:lnTo>
                    <a:pt x="2475725" y="625856"/>
                  </a:lnTo>
                  <a:close/>
                </a:path>
                <a:path w="11228705" h="3205479">
                  <a:moveTo>
                    <a:pt x="2485644" y="1229233"/>
                  </a:moveTo>
                  <a:lnTo>
                    <a:pt x="2434844" y="1229233"/>
                  </a:lnTo>
                  <a:lnTo>
                    <a:pt x="2434844" y="1241933"/>
                  </a:lnTo>
                  <a:lnTo>
                    <a:pt x="2485644" y="1241933"/>
                  </a:lnTo>
                  <a:lnTo>
                    <a:pt x="2485644" y="1229233"/>
                  </a:lnTo>
                  <a:close/>
                </a:path>
                <a:path w="11228705" h="3205479">
                  <a:moveTo>
                    <a:pt x="2489187" y="248666"/>
                  </a:moveTo>
                  <a:lnTo>
                    <a:pt x="2476487" y="248666"/>
                  </a:lnTo>
                  <a:lnTo>
                    <a:pt x="2476487" y="261366"/>
                  </a:lnTo>
                  <a:lnTo>
                    <a:pt x="2489187" y="261366"/>
                  </a:lnTo>
                  <a:lnTo>
                    <a:pt x="2489187" y="248666"/>
                  </a:lnTo>
                  <a:close/>
                </a:path>
                <a:path w="11228705" h="3205479">
                  <a:moveTo>
                    <a:pt x="2532761" y="0"/>
                  </a:moveTo>
                  <a:lnTo>
                    <a:pt x="2481961" y="0"/>
                  </a:lnTo>
                  <a:lnTo>
                    <a:pt x="2481961" y="12700"/>
                  </a:lnTo>
                  <a:lnTo>
                    <a:pt x="2532761" y="12700"/>
                  </a:lnTo>
                  <a:lnTo>
                    <a:pt x="2532761" y="0"/>
                  </a:lnTo>
                  <a:close/>
                </a:path>
                <a:path w="11228705" h="3205479">
                  <a:moveTo>
                    <a:pt x="2536444" y="1229233"/>
                  </a:moveTo>
                  <a:lnTo>
                    <a:pt x="2523744" y="1229233"/>
                  </a:lnTo>
                  <a:lnTo>
                    <a:pt x="2523744" y="1241933"/>
                  </a:lnTo>
                  <a:lnTo>
                    <a:pt x="2536444" y="1241933"/>
                  </a:lnTo>
                  <a:lnTo>
                    <a:pt x="2536444" y="1229233"/>
                  </a:lnTo>
                  <a:close/>
                </a:path>
                <a:path w="11228705" h="3205479">
                  <a:moveTo>
                    <a:pt x="2564638" y="625856"/>
                  </a:moveTo>
                  <a:lnTo>
                    <a:pt x="2513825" y="625856"/>
                  </a:lnTo>
                  <a:lnTo>
                    <a:pt x="2513825" y="638556"/>
                  </a:lnTo>
                  <a:lnTo>
                    <a:pt x="2564638" y="638556"/>
                  </a:lnTo>
                  <a:lnTo>
                    <a:pt x="2564638" y="625856"/>
                  </a:lnTo>
                  <a:close/>
                </a:path>
                <a:path w="11228705" h="3205479">
                  <a:moveTo>
                    <a:pt x="2578100" y="248666"/>
                  </a:moveTo>
                  <a:lnTo>
                    <a:pt x="2527300" y="248666"/>
                  </a:lnTo>
                  <a:lnTo>
                    <a:pt x="2527300" y="261366"/>
                  </a:lnTo>
                  <a:lnTo>
                    <a:pt x="2578100" y="261366"/>
                  </a:lnTo>
                  <a:lnTo>
                    <a:pt x="2578100" y="248666"/>
                  </a:lnTo>
                  <a:close/>
                </a:path>
                <a:path w="11228705" h="3205479">
                  <a:moveTo>
                    <a:pt x="2583561" y="0"/>
                  </a:moveTo>
                  <a:lnTo>
                    <a:pt x="2570861" y="0"/>
                  </a:lnTo>
                  <a:lnTo>
                    <a:pt x="2570861" y="12700"/>
                  </a:lnTo>
                  <a:lnTo>
                    <a:pt x="2583561" y="12700"/>
                  </a:lnTo>
                  <a:lnTo>
                    <a:pt x="2583561" y="0"/>
                  </a:lnTo>
                  <a:close/>
                </a:path>
                <a:path w="11228705" h="3205479">
                  <a:moveTo>
                    <a:pt x="2615438" y="625856"/>
                  </a:moveTo>
                  <a:lnTo>
                    <a:pt x="2602738" y="625856"/>
                  </a:lnTo>
                  <a:lnTo>
                    <a:pt x="2602738" y="638556"/>
                  </a:lnTo>
                  <a:lnTo>
                    <a:pt x="2615438" y="638556"/>
                  </a:lnTo>
                  <a:lnTo>
                    <a:pt x="2615438" y="625856"/>
                  </a:lnTo>
                  <a:close/>
                </a:path>
                <a:path w="11228705" h="3205479">
                  <a:moveTo>
                    <a:pt x="2625344" y="1229233"/>
                  </a:moveTo>
                  <a:lnTo>
                    <a:pt x="2574544" y="1229233"/>
                  </a:lnTo>
                  <a:lnTo>
                    <a:pt x="2574544" y="1241933"/>
                  </a:lnTo>
                  <a:lnTo>
                    <a:pt x="2625344" y="1241933"/>
                  </a:lnTo>
                  <a:lnTo>
                    <a:pt x="2625344" y="1229233"/>
                  </a:lnTo>
                  <a:close/>
                </a:path>
                <a:path w="11228705" h="3205479">
                  <a:moveTo>
                    <a:pt x="2628900" y="248666"/>
                  </a:moveTo>
                  <a:lnTo>
                    <a:pt x="2616200" y="248666"/>
                  </a:lnTo>
                  <a:lnTo>
                    <a:pt x="2616200" y="261366"/>
                  </a:lnTo>
                  <a:lnTo>
                    <a:pt x="2628900" y="261366"/>
                  </a:lnTo>
                  <a:lnTo>
                    <a:pt x="2628900" y="248666"/>
                  </a:lnTo>
                  <a:close/>
                </a:path>
                <a:path w="11228705" h="3205479">
                  <a:moveTo>
                    <a:pt x="2672461" y="0"/>
                  </a:moveTo>
                  <a:lnTo>
                    <a:pt x="2621661" y="0"/>
                  </a:lnTo>
                  <a:lnTo>
                    <a:pt x="2621661" y="12700"/>
                  </a:lnTo>
                  <a:lnTo>
                    <a:pt x="2672461" y="12700"/>
                  </a:lnTo>
                  <a:lnTo>
                    <a:pt x="2672461" y="0"/>
                  </a:lnTo>
                  <a:close/>
                </a:path>
                <a:path w="11228705" h="3205479">
                  <a:moveTo>
                    <a:pt x="2676144" y="1229233"/>
                  </a:moveTo>
                  <a:lnTo>
                    <a:pt x="2663444" y="1229233"/>
                  </a:lnTo>
                  <a:lnTo>
                    <a:pt x="2663444" y="1241933"/>
                  </a:lnTo>
                  <a:lnTo>
                    <a:pt x="2676144" y="1241933"/>
                  </a:lnTo>
                  <a:lnTo>
                    <a:pt x="2676144" y="1229233"/>
                  </a:lnTo>
                  <a:close/>
                </a:path>
                <a:path w="11228705" h="3205479">
                  <a:moveTo>
                    <a:pt x="2704338" y="625856"/>
                  </a:moveTo>
                  <a:lnTo>
                    <a:pt x="2653538" y="625856"/>
                  </a:lnTo>
                  <a:lnTo>
                    <a:pt x="2653538" y="638556"/>
                  </a:lnTo>
                  <a:lnTo>
                    <a:pt x="2704338" y="638556"/>
                  </a:lnTo>
                  <a:lnTo>
                    <a:pt x="2704338" y="625856"/>
                  </a:lnTo>
                  <a:close/>
                </a:path>
                <a:path w="11228705" h="3205479">
                  <a:moveTo>
                    <a:pt x="2717800" y="248666"/>
                  </a:moveTo>
                  <a:lnTo>
                    <a:pt x="2667000" y="248666"/>
                  </a:lnTo>
                  <a:lnTo>
                    <a:pt x="2667000" y="261366"/>
                  </a:lnTo>
                  <a:lnTo>
                    <a:pt x="2717800" y="261366"/>
                  </a:lnTo>
                  <a:lnTo>
                    <a:pt x="2717800" y="248666"/>
                  </a:lnTo>
                  <a:close/>
                </a:path>
                <a:path w="11228705" h="3205479">
                  <a:moveTo>
                    <a:pt x="2723261" y="0"/>
                  </a:moveTo>
                  <a:lnTo>
                    <a:pt x="2710561" y="0"/>
                  </a:lnTo>
                  <a:lnTo>
                    <a:pt x="2710561" y="12700"/>
                  </a:lnTo>
                  <a:lnTo>
                    <a:pt x="2723261" y="12700"/>
                  </a:lnTo>
                  <a:lnTo>
                    <a:pt x="2723261" y="0"/>
                  </a:lnTo>
                  <a:close/>
                </a:path>
                <a:path w="11228705" h="3205479">
                  <a:moveTo>
                    <a:pt x="2755138" y="625856"/>
                  </a:moveTo>
                  <a:lnTo>
                    <a:pt x="2742438" y="625856"/>
                  </a:lnTo>
                  <a:lnTo>
                    <a:pt x="2742438" y="638556"/>
                  </a:lnTo>
                  <a:lnTo>
                    <a:pt x="2755138" y="638556"/>
                  </a:lnTo>
                  <a:lnTo>
                    <a:pt x="2755138" y="625856"/>
                  </a:lnTo>
                  <a:close/>
                </a:path>
                <a:path w="11228705" h="3205479">
                  <a:moveTo>
                    <a:pt x="2765044" y="1229233"/>
                  </a:moveTo>
                  <a:lnTo>
                    <a:pt x="2714244" y="1229233"/>
                  </a:lnTo>
                  <a:lnTo>
                    <a:pt x="2714244" y="1241933"/>
                  </a:lnTo>
                  <a:lnTo>
                    <a:pt x="2765044" y="1241933"/>
                  </a:lnTo>
                  <a:lnTo>
                    <a:pt x="2765044" y="1229233"/>
                  </a:lnTo>
                  <a:close/>
                </a:path>
                <a:path w="11228705" h="3205479">
                  <a:moveTo>
                    <a:pt x="2768600" y="248666"/>
                  </a:moveTo>
                  <a:lnTo>
                    <a:pt x="2755900" y="248666"/>
                  </a:lnTo>
                  <a:lnTo>
                    <a:pt x="2755900" y="261366"/>
                  </a:lnTo>
                  <a:lnTo>
                    <a:pt x="2768600" y="261366"/>
                  </a:lnTo>
                  <a:lnTo>
                    <a:pt x="2768600" y="248666"/>
                  </a:lnTo>
                  <a:close/>
                </a:path>
                <a:path w="11228705" h="3205479">
                  <a:moveTo>
                    <a:pt x="2813558" y="2564130"/>
                  </a:moveTo>
                  <a:lnTo>
                    <a:pt x="2800858" y="2564130"/>
                  </a:lnTo>
                  <a:lnTo>
                    <a:pt x="2800858" y="2576830"/>
                  </a:lnTo>
                  <a:lnTo>
                    <a:pt x="2813558" y="2576830"/>
                  </a:lnTo>
                  <a:lnTo>
                    <a:pt x="2813558" y="2564130"/>
                  </a:lnTo>
                  <a:close/>
                </a:path>
                <a:path w="11228705" h="3205479">
                  <a:moveTo>
                    <a:pt x="2813558" y="2475230"/>
                  </a:moveTo>
                  <a:lnTo>
                    <a:pt x="2800858" y="2475230"/>
                  </a:lnTo>
                  <a:lnTo>
                    <a:pt x="2800858" y="2526030"/>
                  </a:lnTo>
                  <a:lnTo>
                    <a:pt x="2813558" y="2526030"/>
                  </a:lnTo>
                  <a:lnTo>
                    <a:pt x="2813558" y="2475230"/>
                  </a:lnTo>
                  <a:close/>
                </a:path>
                <a:path w="11228705" h="3205479">
                  <a:moveTo>
                    <a:pt x="2813558" y="2424430"/>
                  </a:moveTo>
                  <a:lnTo>
                    <a:pt x="2800858" y="2424430"/>
                  </a:lnTo>
                  <a:lnTo>
                    <a:pt x="2800858" y="2437130"/>
                  </a:lnTo>
                  <a:lnTo>
                    <a:pt x="2813558" y="2437130"/>
                  </a:lnTo>
                  <a:lnTo>
                    <a:pt x="2813558" y="2424430"/>
                  </a:lnTo>
                  <a:close/>
                </a:path>
                <a:path w="11228705" h="3205479">
                  <a:moveTo>
                    <a:pt x="2813558" y="2335530"/>
                  </a:moveTo>
                  <a:lnTo>
                    <a:pt x="2800858" y="2335530"/>
                  </a:lnTo>
                  <a:lnTo>
                    <a:pt x="2800858" y="2386330"/>
                  </a:lnTo>
                  <a:lnTo>
                    <a:pt x="2813558" y="2386330"/>
                  </a:lnTo>
                  <a:lnTo>
                    <a:pt x="2813558" y="2335530"/>
                  </a:lnTo>
                  <a:close/>
                </a:path>
                <a:path w="11228705" h="3205479">
                  <a:moveTo>
                    <a:pt x="2813558" y="2284730"/>
                  </a:moveTo>
                  <a:lnTo>
                    <a:pt x="2800858" y="2284730"/>
                  </a:lnTo>
                  <a:lnTo>
                    <a:pt x="2800858" y="2297430"/>
                  </a:lnTo>
                  <a:lnTo>
                    <a:pt x="2813558" y="2297430"/>
                  </a:lnTo>
                  <a:lnTo>
                    <a:pt x="2813558" y="2284730"/>
                  </a:lnTo>
                  <a:close/>
                </a:path>
                <a:path w="11228705" h="3205479">
                  <a:moveTo>
                    <a:pt x="2813558" y="2195830"/>
                  </a:moveTo>
                  <a:lnTo>
                    <a:pt x="2800858" y="2195830"/>
                  </a:lnTo>
                  <a:lnTo>
                    <a:pt x="2800858" y="2246630"/>
                  </a:lnTo>
                  <a:lnTo>
                    <a:pt x="2813558" y="2246630"/>
                  </a:lnTo>
                  <a:lnTo>
                    <a:pt x="2813558" y="2195830"/>
                  </a:lnTo>
                  <a:close/>
                </a:path>
                <a:path w="11228705" h="3205479">
                  <a:moveTo>
                    <a:pt x="2813558" y="2145030"/>
                  </a:moveTo>
                  <a:lnTo>
                    <a:pt x="2800858" y="2145030"/>
                  </a:lnTo>
                  <a:lnTo>
                    <a:pt x="2800858" y="2157730"/>
                  </a:lnTo>
                  <a:lnTo>
                    <a:pt x="2813558" y="2157730"/>
                  </a:lnTo>
                  <a:lnTo>
                    <a:pt x="2813558" y="2145030"/>
                  </a:lnTo>
                  <a:close/>
                </a:path>
                <a:path w="11228705" h="3205479">
                  <a:moveTo>
                    <a:pt x="2813558" y="2056130"/>
                  </a:moveTo>
                  <a:lnTo>
                    <a:pt x="2800858" y="2056130"/>
                  </a:lnTo>
                  <a:lnTo>
                    <a:pt x="2800858" y="2106930"/>
                  </a:lnTo>
                  <a:lnTo>
                    <a:pt x="2813558" y="2106930"/>
                  </a:lnTo>
                  <a:lnTo>
                    <a:pt x="2813558" y="2056130"/>
                  </a:lnTo>
                  <a:close/>
                </a:path>
                <a:path w="11228705" h="3205479">
                  <a:moveTo>
                    <a:pt x="2813558" y="2005330"/>
                  </a:moveTo>
                  <a:lnTo>
                    <a:pt x="2800858" y="2005330"/>
                  </a:lnTo>
                  <a:lnTo>
                    <a:pt x="2800858" y="2018030"/>
                  </a:lnTo>
                  <a:lnTo>
                    <a:pt x="2813558" y="2018030"/>
                  </a:lnTo>
                  <a:lnTo>
                    <a:pt x="2813558" y="2005330"/>
                  </a:lnTo>
                  <a:close/>
                </a:path>
                <a:path w="11228705" h="3205479">
                  <a:moveTo>
                    <a:pt x="2813558" y="1916430"/>
                  </a:moveTo>
                  <a:lnTo>
                    <a:pt x="2800858" y="1916430"/>
                  </a:lnTo>
                  <a:lnTo>
                    <a:pt x="2800858" y="1967230"/>
                  </a:lnTo>
                  <a:lnTo>
                    <a:pt x="2813558" y="1967230"/>
                  </a:lnTo>
                  <a:lnTo>
                    <a:pt x="2813558" y="1916430"/>
                  </a:lnTo>
                  <a:close/>
                </a:path>
                <a:path w="11228705" h="3205479">
                  <a:moveTo>
                    <a:pt x="2813558" y="1865630"/>
                  </a:moveTo>
                  <a:lnTo>
                    <a:pt x="2800858" y="1865630"/>
                  </a:lnTo>
                  <a:lnTo>
                    <a:pt x="2800858" y="1878330"/>
                  </a:lnTo>
                  <a:lnTo>
                    <a:pt x="2813558" y="1878330"/>
                  </a:lnTo>
                  <a:lnTo>
                    <a:pt x="2813558" y="1865630"/>
                  </a:lnTo>
                  <a:close/>
                </a:path>
                <a:path w="11228705" h="3205479">
                  <a:moveTo>
                    <a:pt x="2813558" y="1776730"/>
                  </a:moveTo>
                  <a:lnTo>
                    <a:pt x="2800858" y="1776730"/>
                  </a:lnTo>
                  <a:lnTo>
                    <a:pt x="2800858" y="1827530"/>
                  </a:lnTo>
                  <a:lnTo>
                    <a:pt x="2813558" y="1827530"/>
                  </a:lnTo>
                  <a:lnTo>
                    <a:pt x="2813558" y="1776730"/>
                  </a:lnTo>
                  <a:close/>
                </a:path>
                <a:path w="11228705" h="3205479">
                  <a:moveTo>
                    <a:pt x="2813558" y="1725930"/>
                  </a:moveTo>
                  <a:lnTo>
                    <a:pt x="2800858" y="1725930"/>
                  </a:lnTo>
                  <a:lnTo>
                    <a:pt x="2800858" y="1738630"/>
                  </a:lnTo>
                  <a:lnTo>
                    <a:pt x="2813558" y="1738630"/>
                  </a:lnTo>
                  <a:lnTo>
                    <a:pt x="2813558" y="1725930"/>
                  </a:lnTo>
                  <a:close/>
                </a:path>
                <a:path w="11228705" h="3205479">
                  <a:moveTo>
                    <a:pt x="2813558" y="1637030"/>
                  </a:moveTo>
                  <a:lnTo>
                    <a:pt x="2800858" y="1637030"/>
                  </a:lnTo>
                  <a:lnTo>
                    <a:pt x="2800858" y="1687830"/>
                  </a:lnTo>
                  <a:lnTo>
                    <a:pt x="2813558" y="1687830"/>
                  </a:lnTo>
                  <a:lnTo>
                    <a:pt x="2813558" y="1637030"/>
                  </a:lnTo>
                  <a:close/>
                </a:path>
                <a:path w="11228705" h="3205479">
                  <a:moveTo>
                    <a:pt x="2813558" y="1586230"/>
                  </a:moveTo>
                  <a:lnTo>
                    <a:pt x="2800858" y="1586230"/>
                  </a:lnTo>
                  <a:lnTo>
                    <a:pt x="2800858" y="1598930"/>
                  </a:lnTo>
                  <a:lnTo>
                    <a:pt x="2813558" y="1598930"/>
                  </a:lnTo>
                  <a:lnTo>
                    <a:pt x="2813558" y="1586230"/>
                  </a:lnTo>
                  <a:close/>
                </a:path>
                <a:path w="11228705" h="3205479">
                  <a:moveTo>
                    <a:pt x="2813558" y="1497330"/>
                  </a:moveTo>
                  <a:lnTo>
                    <a:pt x="2800858" y="1497330"/>
                  </a:lnTo>
                  <a:lnTo>
                    <a:pt x="2800858" y="1548130"/>
                  </a:lnTo>
                  <a:lnTo>
                    <a:pt x="2813558" y="1548130"/>
                  </a:lnTo>
                  <a:lnTo>
                    <a:pt x="2813558" y="1497330"/>
                  </a:lnTo>
                  <a:close/>
                </a:path>
                <a:path w="11228705" h="3205479">
                  <a:moveTo>
                    <a:pt x="2813558" y="1446542"/>
                  </a:moveTo>
                  <a:lnTo>
                    <a:pt x="2800858" y="1446542"/>
                  </a:lnTo>
                  <a:lnTo>
                    <a:pt x="2800858" y="1459242"/>
                  </a:lnTo>
                  <a:lnTo>
                    <a:pt x="2813558" y="1459242"/>
                  </a:lnTo>
                  <a:lnTo>
                    <a:pt x="2813558" y="1446542"/>
                  </a:lnTo>
                  <a:close/>
                </a:path>
                <a:path w="11228705" h="3205479">
                  <a:moveTo>
                    <a:pt x="2813558" y="1357630"/>
                  </a:moveTo>
                  <a:lnTo>
                    <a:pt x="2800858" y="1357630"/>
                  </a:lnTo>
                  <a:lnTo>
                    <a:pt x="2800858" y="1408442"/>
                  </a:lnTo>
                  <a:lnTo>
                    <a:pt x="2813558" y="1408442"/>
                  </a:lnTo>
                  <a:lnTo>
                    <a:pt x="2813558" y="1357630"/>
                  </a:lnTo>
                  <a:close/>
                </a:path>
                <a:path w="11228705" h="3205479">
                  <a:moveTo>
                    <a:pt x="2813558" y="1306830"/>
                  </a:moveTo>
                  <a:lnTo>
                    <a:pt x="2800858" y="1306830"/>
                  </a:lnTo>
                  <a:lnTo>
                    <a:pt x="2800858" y="1319530"/>
                  </a:lnTo>
                  <a:lnTo>
                    <a:pt x="2813558" y="1319530"/>
                  </a:lnTo>
                  <a:lnTo>
                    <a:pt x="2813558" y="1306830"/>
                  </a:lnTo>
                  <a:close/>
                </a:path>
                <a:path w="11228705" h="3205479">
                  <a:moveTo>
                    <a:pt x="2813558" y="1167130"/>
                  </a:moveTo>
                  <a:lnTo>
                    <a:pt x="2800858" y="1167130"/>
                  </a:lnTo>
                  <a:lnTo>
                    <a:pt x="2800858" y="1179830"/>
                  </a:lnTo>
                  <a:lnTo>
                    <a:pt x="2813558" y="1179830"/>
                  </a:lnTo>
                  <a:lnTo>
                    <a:pt x="2813558" y="1167130"/>
                  </a:lnTo>
                  <a:close/>
                </a:path>
                <a:path w="11228705" h="3205479">
                  <a:moveTo>
                    <a:pt x="2813558" y="1078230"/>
                  </a:moveTo>
                  <a:lnTo>
                    <a:pt x="2800858" y="1078230"/>
                  </a:lnTo>
                  <a:lnTo>
                    <a:pt x="2800858" y="1129030"/>
                  </a:lnTo>
                  <a:lnTo>
                    <a:pt x="2813558" y="1129030"/>
                  </a:lnTo>
                  <a:lnTo>
                    <a:pt x="2813558" y="1078230"/>
                  </a:lnTo>
                  <a:close/>
                </a:path>
                <a:path w="11228705" h="3205479">
                  <a:moveTo>
                    <a:pt x="2813558" y="1027430"/>
                  </a:moveTo>
                  <a:lnTo>
                    <a:pt x="2800858" y="1027430"/>
                  </a:lnTo>
                  <a:lnTo>
                    <a:pt x="2800858" y="1040130"/>
                  </a:lnTo>
                  <a:lnTo>
                    <a:pt x="2813558" y="1040130"/>
                  </a:lnTo>
                  <a:lnTo>
                    <a:pt x="2813558" y="1027430"/>
                  </a:lnTo>
                  <a:close/>
                </a:path>
                <a:path w="11228705" h="3205479">
                  <a:moveTo>
                    <a:pt x="2813558" y="938530"/>
                  </a:moveTo>
                  <a:lnTo>
                    <a:pt x="2800858" y="938530"/>
                  </a:lnTo>
                  <a:lnTo>
                    <a:pt x="2800858" y="989330"/>
                  </a:lnTo>
                  <a:lnTo>
                    <a:pt x="2813558" y="989330"/>
                  </a:lnTo>
                  <a:lnTo>
                    <a:pt x="2813558" y="938530"/>
                  </a:lnTo>
                  <a:close/>
                </a:path>
                <a:path w="11228705" h="3205479">
                  <a:moveTo>
                    <a:pt x="2813558" y="887730"/>
                  </a:moveTo>
                  <a:lnTo>
                    <a:pt x="2800858" y="887730"/>
                  </a:lnTo>
                  <a:lnTo>
                    <a:pt x="2800858" y="900430"/>
                  </a:lnTo>
                  <a:lnTo>
                    <a:pt x="2813558" y="900430"/>
                  </a:lnTo>
                  <a:lnTo>
                    <a:pt x="2813558" y="887730"/>
                  </a:lnTo>
                  <a:close/>
                </a:path>
                <a:path w="11228705" h="3205479">
                  <a:moveTo>
                    <a:pt x="2813558" y="798830"/>
                  </a:moveTo>
                  <a:lnTo>
                    <a:pt x="2800858" y="798830"/>
                  </a:lnTo>
                  <a:lnTo>
                    <a:pt x="2800858" y="849630"/>
                  </a:lnTo>
                  <a:lnTo>
                    <a:pt x="2813558" y="849630"/>
                  </a:lnTo>
                  <a:lnTo>
                    <a:pt x="2813558" y="798830"/>
                  </a:lnTo>
                  <a:close/>
                </a:path>
                <a:path w="11228705" h="3205479">
                  <a:moveTo>
                    <a:pt x="2813558" y="748030"/>
                  </a:moveTo>
                  <a:lnTo>
                    <a:pt x="2800858" y="748030"/>
                  </a:lnTo>
                  <a:lnTo>
                    <a:pt x="2800858" y="760730"/>
                  </a:lnTo>
                  <a:lnTo>
                    <a:pt x="2813558" y="760730"/>
                  </a:lnTo>
                  <a:lnTo>
                    <a:pt x="2813558" y="748030"/>
                  </a:lnTo>
                  <a:close/>
                </a:path>
                <a:path w="11228705" h="3205479">
                  <a:moveTo>
                    <a:pt x="2813558" y="659130"/>
                  </a:moveTo>
                  <a:lnTo>
                    <a:pt x="2800858" y="659130"/>
                  </a:lnTo>
                  <a:lnTo>
                    <a:pt x="2800858" y="709930"/>
                  </a:lnTo>
                  <a:lnTo>
                    <a:pt x="2813558" y="709930"/>
                  </a:lnTo>
                  <a:lnTo>
                    <a:pt x="2813558" y="659130"/>
                  </a:lnTo>
                  <a:close/>
                </a:path>
                <a:path w="11228705" h="3205479">
                  <a:moveTo>
                    <a:pt x="2813558" y="608330"/>
                  </a:moveTo>
                  <a:lnTo>
                    <a:pt x="2800858" y="608330"/>
                  </a:lnTo>
                  <a:lnTo>
                    <a:pt x="2800858" y="621030"/>
                  </a:lnTo>
                  <a:lnTo>
                    <a:pt x="2813558" y="621030"/>
                  </a:lnTo>
                  <a:lnTo>
                    <a:pt x="2813558" y="608330"/>
                  </a:lnTo>
                  <a:close/>
                </a:path>
                <a:path w="11228705" h="3205479">
                  <a:moveTo>
                    <a:pt x="2813558" y="519430"/>
                  </a:moveTo>
                  <a:lnTo>
                    <a:pt x="2800858" y="519430"/>
                  </a:lnTo>
                  <a:lnTo>
                    <a:pt x="2800858" y="570230"/>
                  </a:lnTo>
                  <a:lnTo>
                    <a:pt x="2813558" y="570230"/>
                  </a:lnTo>
                  <a:lnTo>
                    <a:pt x="2813558" y="519430"/>
                  </a:lnTo>
                  <a:close/>
                </a:path>
                <a:path w="11228705" h="3205479">
                  <a:moveTo>
                    <a:pt x="2813558" y="468630"/>
                  </a:moveTo>
                  <a:lnTo>
                    <a:pt x="2800858" y="468630"/>
                  </a:lnTo>
                  <a:lnTo>
                    <a:pt x="2800858" y="481330"/>
                  </a:lnTo>
                  <a:lnTo>
                    <a:pt x="2813558" y="481330"/>
                  </a:lnTo>
                  <a:lnTo>
                    <a:pt x="2813558" y="468630"/>
                  </a:lnTo>
                  <a:close/>
                </a:path>
                <a:path w="11228705" h="3205479">
                  <a:moveTo>
                    <a:pt x="2813558" y="379730"/>
                  </a:moveTo>
                  <a:lnTo>
                    <a:pt x="2800858" y="379730"/>
                  </a:lnTo>
                  <a:lnTo>
                    <a:pt x="2800858" y="430530"/>
                  </a:lnTo>
                  <a:lnTo>
                    <a:pt x="2813558" y="430530"/>
                  </a:lnTo>
                  <a:lnTo>
                    <a:pt x="2813558" y="379730"/>
                  </a:lnTo>
                  <a:close/>
                </a:path>
                <a:path w="11228705" h="3205479">
                  <a:moveTo>
                    <a:pt x="2813558" y="328930"/>
                  </a:moveTo>
                  <a:lnTo>
                    <a:pt x="2800858" y="328930"/>
                  </a:lnTo>
                  <a:lnTo>
                    <a:pt x="2800858" y="341630"/>
                  </a:lnTo>
                  <a:lnTo>
                    <a:pt x="2813558" y="341630"/>
                  </a:lnTo>
                  <a:lnTo>
                    <a:pt x="2813558" y="328930"/>
                  </a:lnTo>
                  <a:close/>
                </a:path>
                <a:path w="11228705" h="3205479">
                  <a:moveTo>
                    <a:pt x="2813558" y="189230"/>
                  </a:moveTo>
                  <a:lnTo>
                    <a:pt x="2800858" y="189230"/>
                  </a:lnTo>
                  <a:lnTo>
                    <a:pt x="2800858" y="201930"/>
                  </a:lnTo>
                  <a:lnTo>
                    <a:pt x="2813558" y="201930"/>
                  </a:lnTo>
                  <a:lnTo>
                    <a:pt x="2813558" y="189230"/>
                  </a:lnTo>
                  <a:close/>
                </a:path>
                <a:path w="11228705" h="3205479">
                  <a:moveTo>
                    <a:pt x="2813558" y="100330"/>
                  </a:moveTo>
                  <a:lnTo>
                    <a:pt x="2800858" y="100330"/>
                  </a:lnTo>
                  <a:lnTo>
                    <a:pt x="2800858" y="151130"/>
                  </a:lnTo>
                  <a:lnTo>
                    <a:pt x="2813558" y="151130"/>
                  </a:lnTo>
                  <a:lnTo>
                    <a:pt x="2813558" y="100330"/>
                  </a:lnTo>
                  <a:close/>
                </a:path>
                <a:path w="11228705" h="3205479">
                  <a:moveTo>
                    <a:pt x="2813558" y="49530"/>
                  </a:moveTo>
                  <a:lnTo>
                    <a:pt x="2800858" y="49530"/>
                  </a:lnTo>
                  <a:lnTo>
                    <a:pt x="2800858" y="62230"/>
                  </a:lnTo>
                  <a:lnTo>
                    <a:pt x="2813558" y="62230"/>
                  </a:lnTo>
                  <a:lnTo>
                    <a:pt x="2813558" y="49530"/>
                  </a:lnTo>
                  <a:close/>
                </a:path>
                <a:path w="11228705" h="3205479">
                  <a:moveTo>
                    <a:pt x="2813558" y="0"/>
                  </a:moveTo>
                  <a:lnTo>
                    <a:pt x="2761361" y="0"/>
                  </a:lnTo>
                  <a:lnTo>
                    <a:pt x="2761361" y="12700"/>
                  </a:lnTo>
                  <a:lnTo>
                    <a:pt x="2807208" y="12700"/>
                  </a:lnTo>
                  <a:lnTo>
                    <a:pt x="2805938" y="11430"/>
                  </a:lnTo>
                  <a:lnTo>
                    <a:pt x="2813558" y="11430"/>
                  </a:lnTo>
                  <a:lnTo>
                    <a:pt x="2813558" y="6350"/>
                  </a:lnTo>
                  <a:lnTo>
                    <a:pt x="2813558" y="0"/>
                  </a:lnTo>
                  <a:close/>
                </a:path>
                <a:path w="11228705" h="3205479">
                  <a:moveTo>
                    <a:pt x="2815844" y="1229233"/>
                  </a:moveTo>
                  <a:lnTo>
                    <a:pt x="2813558" y="1229233"/>
                  </a:lnTo>
                  <a:lnTo>
                    <a:pt x="2813558" y="1217930"/>
                  </a:lnTo>
                  <a:lnTo>
                    <a:pt x="2800858" y="1217930"/>
                  </a:lnTo>
                  <a:lnTo>
                    <a:pt x="2800858" y="1268730"/>
                  </a:lnTo>
                  <a:lnTo>
                    <a:pt x="2813558" y="1268730"/>
                  </a:lnTo>
                  <a:lnTo>
                    <a:pt x="2813558" y="1241933"/>
                  </a:lnTo>
                  <a:lnTo>
                    <a:pt x="2815844" y="1241933"/>
                  </a:lnTo>
                  <a:lnTo>
                    <a:pt x="2815844" y="1229233"/>
                  </a:lnTo>
                  <a:close/>
                </a:path>
                <a:path w="11228705" h="3205479">
                  <a:moveTo>
                    <a:pt x="2844038" y="625856"/>
                  </a:moveTo>
                  <a:lnTo>
                    <a:pt x="2793238" y="625856"/>
                  </a:lnTo>
                  <a:lnTo>
                    <a:pt x="2793238" y="638556"/>
                  </a:lnTo>
                  <a:lnTo>
                    <a:pt x="2844038" y="638556"/>
                  </a:lnTo>
                  <a:lnTo>
                    <a:pt x="2844038" y="625856"/>
                  </a:lnTo>
                  <a:close/>
                </a:path>
                <a:path w="11228705" h="3205479">
                  <a:moveTo>
                    <a:pt x="2845308" y="2582672"/>
                  </a:moveTo>
                  <a:lnTo>
                    <a:pt x="2769108" y="2582672"/>
                  </a:lnTo>
                  <a:lnTo>
                    <a:pt x="2807208" y="2658872"/>
                  </a:lnTo>
                  <a:lnTo>
                    <a:pt x="2845308" y="2582672"/>
                  </a:lnTo>
                  <a:close/>
                </a:path>
                <a:path w="11228705" h="3205479">
                  <a:moveTo>
                    <a:pt x="2857500" y="248666"/>
                  </a:moveTo>
                  <a:lnTo>
                    <a:pt x="2813558" y="248666"/>
                  </a:lnTo>
                  <a:lnTo>
                    <a:pt x="2813558" y="240030"/>
                  </a:lnTo>
                  <a:lnTo>
                    <a:pt x="2800858" y="240030"/>
                  </a:lnTo>
                  <a:lnTo>
                    <a:pt x="2800858" y="290830"/>
                  </a:lnTo>
                  <a:lnTo>
                    <a:pt x="2813558" y="290830"/>
                  </a:lnTo>
                  <a:lnTo>
                    <a:pt x="2813558" y="261366"/>
                  </a:lnTo>
                  <a:lnTo>
                    <a:pt x="2857500" y="261366"/>
                  </a:lnTo>
                  <a:lnTo>
                    <a:pt x="2857500" y="248666"/>
                  </a:lnTo>
                  <a:close/>
                </a:path>
                <a:path w="11228705" h="3205479">
                  <a:moveTo>
                    <a:pt x="2894838" y="625856"/>
                  </a:moveTo>
                  <a:lnTo>
                    <a:pt x="2882138" y="625856"/>
                  </a:lnTo>
                  <a:lnTo>
                    <a:pt x="2882138" y="638556"/>
                  </a:lnTo>
                  <a:lnTo>
                    <a:pt x="2894838" y="638556"/>
                  </a:lnTo>
                  <a:lnTo>
                    <a:pt x="2894838" y="625856"/>
                  </a:lnTo>
                  <a:close/>
                </a:path>
                <a:path w="11228705" h="3205479">
                  <a:moveTo>
                    <a:pt x="2904744" y="1229233"/>
                  </a:moveTo>
                  <a:lnTo>
                    <a:pt x="2853944" y="1229233"/>
                  </a:lnTo>
                  <a:lnTo>
                    <a:pt x="2853944" y="1241933"/>
                  </a:lnTo>
                  <a:lnTo>
                    <a:pt x="2904744" y="1241933"/>
                  </a:lnTo>
                  <a:lnTo>
                    <a:pt x="2904744" y="1229233"/>
                  </a:lnTo>
                  <a:close/>
                </a:path>
                <a:path w="11228705" h="3205479">
                  <a:moveTo>
                    <a:pt x="2908300" y="248666"/>
                  </a:moveTo>
                  <a:lnTo>
                    <a:pt x="2895600" y="248666"/>
                  </a:lnTo>
                  <a:lnTo>
                    <a:pt x="2895600" y="261366"/>
                  </a:lnTo>
                  <a:lnTo>
                    <a:pt x="2908300" y="261366"/>
                  </a:lnTo>
                  <a:lnTo>
                    <a:pt x="2908300" y="248666"/>
                  </a:lnTo>
                  <a:close/>
                </a:path>
                <a:path w="11228705" h="3205479">
                  <a:moveTo>
                    <a:pt x="2955544" y="1229233"/>
                  </a:moveTo>
                  <a:lnTo>
                    <a:pt x="2942844" y="1229233"/>
                  </a:lnTo>
                  <a:lnTo>
                    <a:pt x="2942844" y="1241933"/>
                  </a:lnTo>
                  <a:lnTo>
                    <a:pt x="2955544" y="1241933"/>
                  </a:lnTo>
                  <a:lnTo>
                    <a:pt x="2955544" y="1229233"/>
                  </a:lnTo>
                  <a:close/>
                </a:path>
                <a:path w="11228705" h="3205479">
                  <a:moveTo>
                    <a:pt x="2983738" y="625856"/>
                  </a:moveTo>
                  <a:lnTo>
                    <a:pt x="2932938" y="625856"/>
                  </a:lnTo>
                  <a:lnTo>
                    <a:pt x="2932938" y="638556"/>
                  </a:lnTo>
                  <a:lnTo>
                    <a:pt x="2983738" y="638556"/>
                  </a:lnTo>
                  <a:lnTo>
                    <a:pt x="2983738" y="625856"/>
                  </a:lnTo>
                  <a:close/>
                </a:path>
                <a:path w="11228705" h="3205479">
                  <a:moveTo>
                    <a:pt x="2997200" y="248666"/>
                  </a:moveTo>
                  <a:lnTo>
                    <a:pt x="2946400" y="248666"/>
                  </a:lnTo>
                  <a:lnTo>
                    <a:pt x="2946400" y="261366"/>
                  </a:lnTo>
                  <a:lnTo>
                    <a:pt x="2997200" y="261366"/>
                  </a:lnTo>
                  <a:lnTo>
                    <a:pt x="2997200" y="248666"/>
                  </a:lnTo>
                  <a:close/>
                </a:path>
                <a:path w="11228705" h="3205479">
                  <a:moveTo>
                    <a:pt x="3034538" y="625856"/>
                  </a:moveTo>
                  <a:lnTo>
                    <a:pt x="3021838" y="625856"/>
                  </a:lnTo>
                  <a:lnTo>
                    <a:pt x="3021838" y="638556"/>
                  </a:lnTo>
                  <a:lnTo>
                    <a:pt x="3034538" y="638556"/>
                  </a:lnTo>
                  <a:lnTo>
                    <a:pt x="3034538" y="625856"/>
                  </a:lnTo>
                  <a:close/>
                </a:path>
                <a:path w="11228705" h="3205479">
                  <a:moveTo>
                    <a:pt x="3044444" y="1229233"/>
                  </a:moveTo>
                  <a:lnTo>
                    <a:pt x="2993644" y="1229233"/>
                  </a:lnTo>
                  <a:lnTo>
                    <a:pt x="2993644" y="1241933"/>
                  </a:lnTo>
                  <a:lnTo>
                    <a:pt x="3044444" y="1241933"/>
                  </a:lnTo>
                  <a:lnTo>
                    <a:pt x="3044444" y="1229233"/>
                  </a:lnTo>
                  <a:close/>
                </a:path>
                <a:path w="11228705" h="3205479">
                  <a:moveTo>
                    <a:pt x="3048000" y="248666"/>
                  </a:moveTo>
                  <a:lnTo>
                    <a:pt x="3035300" y="248666"/>
                  </a:lnTo>
                  <a:lnTo>
                    <a:pt x="3035300" y="261366"/>
                  </a:lnTo>
                  <a:lnTo>
                    <a:pt x="3048000" y="261366"/>
                  </a:lnTo>
                  <a:lnTo>
                    <a:pt x="3048000" y="248666"/>
                  </a:lnTo>
                  <a:close/>
                </a:path>
                <a:path w="11228705" h="3205479">
                  <a:moveTo>
                    <a:pt x="3095244" y="1229233"/>
                  </a:moveTo>
                  <a:lnTo>
                    <a:pt x="3082544" y="1229233"/>
                  </a:lnTo>
                  <a:lnTo>
                    <a:pt x="3082544" y="1241933"/>
                  </a:lnTo>
                  <a:lnTo>
                    <a:pt x="3095244" y="1241933"/>
                  </a:lnTo>
                  <a:lnTo>
                    <a:pt x="3095244" y="1229233"/>
                  </a:lnTo>
                  <a:close/>
                </a:path>
                <a:path w="11228705" h="3205479">
                  <a:moveTo>
                    <a:pt x="3123438" y="625856"/>
                  </a:moveTo>
                  <a:lnTo>
                    <a:pt x="3072638" y="625856"/>
                  </a:lnTo>
                  <a:lnTo>
                    <a:pt x="3072638" y="638556"/>
                  </a:lnTo>
                  <a:lnTo>
                    <a:pt x="3123438" y="638556"/>
                  </a:lnTo>
                  <a:lnTo>
                    <a:pt x="3123438" y="625856"/>
                  </a:lnTo>
                  <a:close/>
                </a:path>
                <a:path w="11228705" h="3205479">
                  <a:moveTo>
                    <a:pt x="3136900" y="248666"/>
                  </a:moveTo>
                  <a:lnTo>
                    <a:pt x="3086100" y="248666"/>
                  </a:lnTo>
                  <a:lnTo>
                    <a:pt x="3086100" y="261366"/>
                  </a:lnTo>
                  <a:lnTo>
                    <a:pt x="3136900" y="261366"/>
                  </a:lnTo>
                  <a:lnTo>
                    <a:pt x="3136900" y="248666"/>
                  </a:lnTo>
                  <a:close/>
                </a:path>
                <a:path w="11228705" h="3205479">
                  <a:moveTo>
                    <a:pt x="3174238" y="625856"/>
                  </a:moveTo>
                  <a:lnTo>
                    <a:pt x="3161538" y="625856"/>
                  </a:lnTo>
                  <a:lnTo>
                    <a:pt x="3161538" y="638556"/>
                  </a:lnTo>
                  <a:lnTo>
                    <a:pt x="3174238" y="638556"/>
                  </a:lnTo>
                  <a:lnTo>
                    <a:pt x="3174238" y="625856"/>
                  </a:lnTo>
                  <a:close/>
                </a:path>
                <a:path w="11228705" h="3205479">
                  <a:moveTo>
                    <a:pt x="3184144" y="1229233"/>
                  </a:moveTo>
                  <a:lnTo>
                    <a:pt x="3133344" y="1229233"/>
                  </a:lnTo>
                  <a:lnTo>
                    <a:pt x="3133344" y="1241933"/>
                  </a:lnTo>
                  <a:lnTo>
                    <a:pt x="3184144" y="1241933"/>
                  </a:lnTo>
                  <a:lnTo>
                    <a:pt x="3184144" y="1229233"/>
                  </a:lnTo>
                  <a:close/>
                </a:path>
                <a:path w="11228705" h="3205479">
                  <a:moveTo>
                    <a:pt x="3187700" y="248666"/>
                  </a:moveTo>
                  <a:lnTo>
                    <a:pt x="3175000" y="248666"/>
                  </a:lnTo>
                  <a:lnTo>
                    <a:pt x="3175000" y="261366"/>
                  </a:lnTo>
                  <a:lnTo>
                    <a:pt x="3187700" y="261366"/>
                  </a:lnTo>
                  <a:lnTo>
                    <a:pt x="3187700" y="248666"/>
                  </a:lnTo>
                  <a:close/>
                </a:path>
                <a:path w="11228705" h="3205479">
                  <a:moveTo>
                    <a:pt x="3234944" y="1229233"/>
                  </a:moveTo>
                  <a:lnTo>
                    <a:pt x="3222244" y="1229233"/>
                  </a:lnTo>
                  <a:lnTo>
                    <a:pt x="3222244" y="1241933"/>
                  </a:lnTo>
                  <a:lnTo>
                    <a:pt x="3234944" y="1241933"/>
                  </a:lnTo>
                  <a:lnTo>
                    <a:pt x="3234944" y="1229233"/>
                  </a:lnTo>
                  <a:close/>
                </a:path>
                <a:path w="11228705" h="3205479">
                  <a:moveTo>
                    <a:pt x="3263138" y="625856"/>
                  </a:moveTo>
                  <a:lnTo>
                    <a:pt x="3212338" y="625856"/>
                  </a:lnTo>
                  <a:lnTo>
                    <a:pt x="3212338" y="638556"/>
                  </a:lnTo>
                  <a:lnTo>
                    <a:pt x="3263138" y="638556"/>
                  </a:lnTo>
                  <a:lnTo>
                    <a:pt x="3263138" y="625856"/>
                  </a:lnTo>
                  <a:close/>
                </a:path>
                <a:path w="11228705" h="3205479">
                  <a:moveTo>
                    <a:pt x="3276600" y="248666"/>
                  </a:moveTo>
                  <a:lnTo>
                    <a:pt x="3225800" y="248666"/>
                  </a:lnTo>
                  <a:lnTo>
                    <a:pt x="3225800" y="261366"/>
                  </a:lnTo>
                  <a:lnTo>
                    <a:pt x="3276600" y="261366"/>
                  </a:lnTo>
                  <a:lnTo>
                    <a:pt x="3276600" y="248666"/>
                  </a:lnTo>
                  <a:close/>
                </a:path>
                <a:path w="11228705" h="3205479">
                  <a:moveTo>
                    <a:pt x="3313938" y="625856"/>
                  </a:moveTo>
                  <a:lnTo>
                    <a:pt x="3301238" y="625856"/>
                  </a:lnTo>
                  <a:lnTo>
                    <a:pt x="3301238" y="638556"/>
                  </a:lnTo>
                  <a:lnTo>
                    <a:pt x="3313938" y="638556"/>
                  </a:lnTo>
                  <a:lnTo>
                    <a:pt x="3313938" y="625856"/>
                  </a:lnTo>
                  <a:close/>
                </a:path>
                <a:path w="11228705" h="3205479">
                  <a:moveTo>
                    <a:pt x="3323844" y="1229233"/>
                  </a:moveTo>
                  <a:lnTo>
                    <a:pt x="3273044" y="1229233"/>
                  </a:lnTo>
                  <a:lnTo>
                    <a:pt x="3273044" y="1241933"/>
                  </a:lnTo>
                  <a:lnTo>
                    <a:pt x="3323844" y="1241933"/>
                  </a:lnTo>
                  <a:lnTo>
                    <a:pt x="3323844" y="1229233"/>
                  </a:lnTo>
                  <a:close/>
                </a:path>
                <a:path w="11228705" h="3205479">
                  <a:moveTo>
                    <a:pt x="3327400" y="248666"/>
                  </a:moveTo>
                  <a:lnTo>
                    <a:pt x="3314700" y="248666"/>
                  </a:lnTo>
                  <a:lnTo>
                    <a:pt x="3314700" y="261366"/>
                  </a:lnTo>
                  <a:lnTo>
                    <a:pt x="3327400" y="261366"/>
                  </a:lnTo>
                  <a:lnTo>
                    <a:pt x="3327400" y="248666"/>
                  </a:lnTo>
                  <a:close/>
                </a:path>
                <a:path w="11228705" h="3205479">
                  <a:moveTo>
                    <a:pt x="3374644" y="1229233"/>
                  </a:moveTo>
                  <a:lnTo>
                    <a:pt x="3361944" y="1229233"/>
                  </a:lnTo>
                  <a:lnTo>
                    <a:pt x="3361944" y="1241933"/>
                  </a:lnTo>
                  <a:lnTo>
                    <a:pt x="3374644" y="1241933"/>
                  </a:lnTo>
                  <a:lnTo>
                    <a:pt x="3374644" y="1229233"/>
                  </a:lnTo>
                  <a:close/>
                </a:path>
                <a:path w="11228705" h="3205479">
                  <a:moveTo>
                    <a:pt x="3402838" y="625856"/>
                  </a:moveTo>
                  <a:lnTo>
                    <a:pt x="3352038" y="625856"/>
                  </a:lnTo>
                  <a:lnTo>
                    <a:pt x="3352038" y="638556"/>
                  </a:lnTo>
                  <a:lnTo>
                    <a:pt x="3402838" y="638556"/>
                  </a:lnTo>
                  <a:lnTo>
                    <a:pt x="3402838" y="625856"/>
                  </a:lnTo>
                  <a:close/>
                </a:path>
                <a:path w="11228705" h="3205479">
                  <a:moveTo>
                    <a:pt x="3416300" y="248666"/>
                  </a:moveTo>
                  <a:lnTo>
                    <a:pt x="3365500" y="248666"/>
                  </a:lnTo>
                  <a:lnTo>
                    <a:pt x="3365500" y="261366"/>
                  </a:lnTo>
                  <a:lnTo>
                    <a:pt x="3416300" y="261366"/>
                  </a:lnTo>
                  <a:lnTo>
                    <a:pt x="3416300" y="248666"/>
                  </a:lnTo>
                  <a:close/>
                </a:path>
                <a:path w="11228705" h="3205479">
                  <a:moveTo>
                    <a:pt x="3453638" y="625856"/>
                  </a:moveTo>
                  <a:lnTo>
                    <a:pt x="3440938" y="625856"/>
                  </a:lnTo>
                  <a:lnTo>
                    <a:pt x="3440938" y="638556"/>
                  </a:lnTo>
                  <a:lnTo>
                    <a:pt x="3453638" y="638556"/>
                  </a:lnTo>
                  <a:lnTo>
                    <a:pt x="3453638" y="625856"/>
                  </a:lnTo>
                  <a:close/>
                </a:path>
                <a:path w="11228705" h="3205479">
                  <a:moveTo>
                    <a:pt x="3463544" y="1229233"/>
                  </a:moveTo>
                  <a:lnTo>
                    <a:pt x="3412744" y="1229233"/>
                  </a:lnTo>
                  <a:lnTo>
                    <a:pt x="3412744" y="1241933"/>
                  </a:lnTo>
                  <a:lnTo>
                    <a:pt x="3463544" y="1241933"/>
                  </a:lnTo>
                  <a:lnTo>
                    <a:pt x="3463544" y="1229233"/>
                  </a:lnTo>
                  <a:close/>
                </a:path>
                <a:path w="11228705" h="3205479">
                  <a:moveTo>
                    <a:pt x="3467100" y="248666"/>
                  </a:moveTo>
                  <a:lnTo>
                    <a:pt x="3454400" y="248666"/>
                  </a:lnTo>
                  <a:lnTo>
                    <a:pt x="3454400" y="261366"/>
                  </a:lnTo>
                  <a:lnTo>
                    <a:pt x="3467100" y="261366"/>
                  </a:lnTo>
                  <a:lnTo>
                    <a:pt x="3467100" y="248666"/>
                  </a:lnTo>
                  <a:close/>
                </a:path>
                <a:path w="11228705" h="3205479">
                  <a:moveTo>
                    <a:pt x="3514344" y="1229233"/>
                  </a:moveTo>
                  <a:lnTo>
                    <a:pt x="3501644" y="1229233"/>
                  </a:lnTo>
                  <a:lnTo>
                    <a:pt x="3501644" y="1241933"/>
                  </a:lnTo>
                  <a:lnTo>
                    <a:pt x="3514344" y="1241933"/>
                  </a:lnTo>
                  <a:lnTo>
                    <a:pt x="3514344" y="1229233"/>
                  </a:lnTo>
                  <a:close/>
                </a:path>
                <a:path w="11228705" h="3205479">
                  <a:moveTo>
                    <a:pt x="3542538" y="625856"/>
                  </a:moveTo>
                  <a:lnTo>
                    <a:pt x="3491738" y="625856"/>
                  </a:lnTo>
                  <a:lnTo>
                    <a:pt x="3491738" y="638556"/>
                  </a:lnTo>
                  <a:lnTo>
                    <a:pt x="3542538" y="638556"/>
                  </a:lnTo>
                  <a:lnTo>
                    <a:pt x="3542538" y="625856"/>
                  </a:lnTo>
                  <a:close/>
                </a:path>
                <a:path w="11228705" h="3205479">
                  <a:moveTo>
                    <a:pt x="3556000" y="248666"/>
                  </a:moveTo>
                  <a:lnTo>
                    <a:pt x="3505200" y="248666"/>
                  </a:lnTo>
                  <a:lnTo>
                    <a:pt x="3505200" y="261366"/>
                  </a:lnTo>
                  <a:lnTo>
                    <a:pt x="3556000" y="261366"/>
                  </a:lnTo>
                  <a:lnTo>
                    <a:pt x="3556000" y="248666"/>
                  </a:lnTo>
                  <a:close/>
                </a:path>
                <a:path w="11228705" h="3205479">
                  <a:moveTo>
                    <a:pt x="3593338" y="625856"/>
                  </a:moveTo>
                  <a:lnTo>
                    <a:pt x="3580638" y="625856"/>
                  </a:lnTo>
                  <a:lnTo>
                    <a:pt x="3580638" y="638556"/>
                  </a:lnTo>
                  <a:lnTo>
                    <a:pt x="3593338" y="638556"/>
                  </a:lnTo>
                  <a:lnTo>
                    <a:pt x="3593338" y="625856"/>
                  </a:lnTo>
                  <a:close/>
                </a:path>
                <a:path w="11228705" h="3205479">
                  <a:moveTo>
                    <a:pt x="3603244" y="1229233"/>
                  </a:moveTo>
                  <a:lnTo>
                    <a:pt x="3552444" y="1229233"/>
                  </a:lnTo>
                  <a:lnTo>
                    <a:pt x="3552444" y="1241933"/>
                  </a:lnTo>
                  <a:lnTo>
                    <a:pt x="3603244" y="1241933"/>
                  </a:lnTo>
                  <a:lnTo>
                    <a:pt x="3603244" y="1229233"/>
                  </a:lnTo>
                  <a:close/>
                </a:path>
                <a:path w="11228705" h="3205479">
                  <a:moveTo>
                    <a:pt x="3606800" y="248666"/>
                  </a:moveTo>
                  <a:lnTo>
                    <a:pt x="3594100" y="248666"/>
                  </a:lnTo>
                  <a:lnTo>
                    <a:pt x="3594100" y="261366"/>
                  </a:lnTo>
                  <a:lnTo>
                    <a:pt x="3606800" y="261366"/>
                  </a:lnTo>
                  <a:lnTo>
                    <a:pt x="3606800" y="248666"/>
                  </a:lnTo>
                  <a:close/>
                </a:path>
                <a:path w="11228705" h="3205479">
                  <a:moveTo>
                    <a:pt x="3654044" y="1229233"/>
                  </a:moveTo>
                  <a:lnTo>
                    <a:pt x="3641344" y="1229233"/>
                  </a:lnTo>
                  <a:lnTo>
                    <a:pt x="3641344" y="1241933"/>
                  </a:lnTo>
                  <a:lnTo>
                    <a:pt x="3654044" y="1241933"/>
                  </a:lnTo>
                  <a:lnTo>
                    <a:pt x="3654044" y="1229233"/>
                  </a:lnTo>
                  <a:close/>
                </a:path>
                <a:path w="11228705" h="3205479">
                  <a:moveTo>
                    <a:pt x="3682238" y="625856"/>
                  </a:moveTo>
                  <a:lnTo>
                    <a:pt x="3631438" y="625856"/>
                  </a:lnTo>
                  <a:lnTo>
                    <a:pt x="3631438" y="638556"/>
                  </a:lnTo>
                  <a:lnTo>
                    <a:pt x="3682238" y="638556"/>
                  </a:lnTo>
                  <a:lnTo>
                    <a:pt x="3682238" y="625856"/>
                  </a:lnTo>
                  <a:close/>
                </a:path>
                <a:path w="11228705" h="3205479">
                  <a:moveTo>
                    <a:pt x="3695700" y="248666"/>
                  </a:moveTo>
                  <a:lnTo>
                    <a:pt x="3644900" y="248666"/>
                  </a:lnTo>
                  <a:lnTo>
                    <a:pt x="3644900" y="261366"/>
                  </a:lnTo>
                  <a:lnTo>
                    <a:pt x="3695700" y="261366"/>
                  </a:lnTo>
                  <a:lnTo>
                    <a:pt x="3695700" y="248666"/>
                  </a:lnTo>
                  <a:close/>
                </a:path>
                <a:path w="11228705" h="3205479">
                  <a:moveTo>
                    <a:pt x="3733038" y="625856"/>
                  </a:moveTo>
                  <a:lnTo>
                    <a:pt x="3720338" y="625856"/>
                  </a:lnTo>
                  <a:lnTo>
                    <a:pt x="3720338" y="638556"/>
                  </a:lnTo>
                  <a:lnTo>
                    <a:pt x="3733038" y="638556"/>
                  </a:lnTo>
                  <a:lnTo>
                    <a:pt x="3733038" y="625856"/>
                  </a:lnTo>
                  <a:close/>
                </a:path>
                <a:path w="11228705" h="3205479">
                  <a:moveTo>
                    <a:pt x="3742944" y="1229233"/>
                  </a:moveTo>
                  <a:lnTo>
                    <a:pt x="3692144" y="1229233"/>
                  </a:lnTo>
                  <a:lnTo>
                    <a:pt x="3692144" y="1241933"/>
                  </a:lnTo>
                  <a:lnTo>
                    <a:pt x="3742944" y="1241933"/>
                  </a:lnTo>
                  <a:lnTo>
                    <a:pt x="3742944" y="1229233"/>
                  </a:lnTo>
                  <a:close/>
                </a:path>
                <a:path w="11228705" h="3205479">
                  <a:moveTo>
                    <a:pt x="3746500" y="248666"/>
                  </a:moveTo>
                  <a:lnTo>
                    <a:pt x="3733800" y="248666"/>
                  </a:lnTo>
                  <a:lnTo>
                    <a:pt x="3733800" y="261366"/>
                  </a:lnTo>
                  <a:lnTo>
                    <a:pt x="3746500" y="261366"/>
                  </a:lnTo>
                  <a:lnTo>
                    <a:pt x="3746500" y="248666"/>
                  </a:lnTo>
                  <a:close/>
                </a:path>
                <a:path w="11228705" h="3205479">
                  <a:moveTo>
                    <a:pt x="3793744" y="1229233"/>
                  </a:moveTo>
                  <a:lnTo>
                    <a:pt x="3781044" y="1229233"/>
                  </a:lnTo>
                  <a:lnTo>
                    <a:pt x="3781044" y="1241933"/>
                  </a:lnTo>
                  <a:lnTo>
                    <a:pt x="3793744" y="1241933"/>
                  </a:lnTo>
                  <a:lnTo>
                    <a:pt x="3793744" y="1229233"/>
                  </a:lnTo>
                  <a:close/>
                </a:path>
                <a:path w="11228705" h="3205479">
                  <a:moveTo>
                    <a:pt x="3821938" y="625856"/>
                  </a:moveTo>
                  <a:lnTo>
                    <a:pt x="3771138" y="625856"/>
                  </a:lnTo>
                  <a:lnTo>
                    <a:pt x="3771138" y="638556"/>
                  </a:lnTo>
                  <a:lnTo>
                    <a:pt x="3821938" y="638556"/>
                  </a:lnTo>
                  <a:lnTo>
                    <a:pt x="3821938" y="625856"/>
                  </a:lnTo>
                  <a:close/>
                </a:path>
                <a:path w="11228705" h="3205479">
                  <a:moveTo>
                    <a:pt x="3835400" y="248666"/>
                  </a:moveTo>
                  <a:lnTo>
                    <a:pt x="3784600" y="248666"/>
                  </a:lnTo>
                  <a:lnTo>
                    <a:pt x="3784600" y="261366"/>
                  </a:lnTo>
                  <a:lnTo>
                    <a:pt x="3835400" y="261366"/>
                  </a:lnTo>
                  <a:lnTo>
                    <a:pt x="3835400" y="248666"/>
                  </a:lnTo>
                  <a:close/>
                </a:path>
                <a:path w="11228705" h="3205479">
                  <a:moveTo>
                    <a:pt x="3872738" y="625856"/>
                  </a:moveTo>
                  <a:lnTo>
                    <a:pt x="3860038" y="625856"/>
                  </a:lnTo>
                  <a:lnTo>
                    <a:pt x="3860038" y="638556"/>
                  </a:lnTo>
                  <a:lnTo>
                    <a:pt x="3872738" y="638556"/>
                  </a:lnTo>
                  <a:lnTo>
                    <a:pt x="3872738" y="625856"/>
                  </a:lnTo>
                  <a:close/>
                </a:path>
                <a:path w="11228705" h="3205479">
                  <a:moveTo>
                    <a:pt x="3882644" y="1229233"/>
                  </a:moveTo>
                  <a:lnTo>
                    <a:pt x="3831844" y="1229233"/>
                  </a:lnTo>
                  <a:lnTo>
                    <a:pt x="3831844" y="1241933"/>
                  </a:lnTo>
                  <a:lnTo>
                    <a:pt x="3882644" y="1241933"/>
                  </a:lnTo>
                  <a:lnTo>
                    <a:pt x="3882644" y="1229233"/>
                  </a:lnTo>
                  <a:close/>
                </a:path>
                <a:path w="11228705" h="3205479">
                  <a:moveTo>
                    <a:pt x="3886200" y="248666"/>
                  </a:moveTo>
                  <a:lnTo>
                    <a:pt x="3873500" y="248666"/>
                  </a:lnTo>
                  <a:lnTo>
                    <a:pt x="3873500" y="261366"/>
                  </a:lnTo>
                  <a:lnTo>
                    <a:pt x="3886200" y="261366"/>
                  </a:lnTo>
                  <a:lnTo>
                    <a:pt x="3886200" y="248666"/>
                  </a:lnTo>
                  <a:close/>
                </a:path>
                <a:path w="11228705" h="3205479">
                  <a:moveTo>
                    <a:pt x="3933444" y="1229233"/>
                  </a:moveTo>
                  <a:lnTo>
                    <a:pt x="3920744" y="1229233"/>
                  </a:lnTo>
                  <a:lnTo>
                    <a:pt x="3920744" y="1241933"/>
                  </a:lnTo>
                  <a:lnTo>
                    <a:pt x="3933444" y="1241933"/>
                  </a:lnTo>
                  <a:lnTo>
                    <a:pt x="3933444" y="1229233"/>
                  </a:lnTo>
                  <a:close/>
                </a:path>
                <a:path w="11228705" h="3205479">
                  <a:moveTo>
                    <a:pt x="3961638" y="625856"/>
                  </a:moveTo>
                  <a:lnTo>
                    <a:pt x="3910838" y="625856"/>
                  </a:lnTo>
                  <a:lnTo>
                    <a:pt x="3910838" y="638556"/>
                  </a:lnTo>
                  <a:lnTo>
                    <a:pt x="3961638" y="638556"/>
                  </a:lnTo>
                  <a:lnTo>
                    <a:pt x="3961638" y="625856"/>
                  </a:lnTo>
                  <a:close/>
                </a:path>
                <a:path w="11228705" h="3205479">
                  <a:moveTo>
                    <a:pt x="3975100" y="248666"/>
                  </a:moveTo>
                  <a:lnTo>
                    <a:pt x="3924300" y="248666"/>
                  </a:lnTo>
                  <a:lnTo>
                    <a:pt x="3924300" y="261366"/>
                  </a:lnTo>
                  <a:lnTo>
                    <a:pt x="3975100" y="261366"/>
                  </a:lnTo>
                  <a:lnTo>
                    <a:pt x="3975100" y="248666"/>
                  </a:lnTo>
                  <a:close/>
                </a:path>
                <a:path w="11228705" h="3205479">
                  <a:moveTo>
                    <a:pt x="4012438" y="625856"/>
                  </a:moveTo>
                  <a:lnTo>
                    <a:pt x="3999738" y="625856"/>
                  </a:lnTo>
                  <a:lnTo>
                    <a:pt x="3999738" y="638556"/>
                  </a:lnTo>
                  <a:lnTo>
                    <a:pt x="4012438" y="638556"/>
                  </a:lnTo>
                  <a:lnTo>
                    <a:pt x="4012438" y="625856"/>
                  </a:lnTo>
                  <a:close/>
                </a:path>
                <a:path w="11228705" h="3205479">
                  <a:moveTo>
                    <a:pt x="4022344" y="1229233"/>
                  </a:moveTo>
                  <a:lnTo>
                    <a:pt x="3971544" y="1229233"/>
                  </a:lnTo>
                  <a:lnTo>
                    <a:pt x="3971544" y="1241933"/>
                  </a:lnTo>
                  <a:lnTo>
                    <a:pt x="4022344" y="1241933"/>
                  </a:lnTo>
                  <a:lnTo>
                    <a:pt x="4022344" y="1229233"/>
                  </a:lnTo>
                  <a:close/>
                </a:path>
                <a:path w="11228705" h="3205479">
                  <a:moveTo>
                    <a:pt x="4025900" y="248666"/>
                  </a:moveTo>
                  <a:lnTo>
                    <a:pt x="4013200" y="248666"/>
                  </a:lnTo>
                  <a:lnTo>
                    <a:pt x="4013200" y="261366"/>
                  </a:lnTo>
                  <a:lnTo>
                    <a:pt x="4025900" y="261366"/>
                  </a:lnTo>
                  <a:lnTo>
                    <a:pt x="4025900" y="248666"/>
                  </a:lnTo>
                  <a:close/>
                </a:path>
                <a:path w="11228705" h="3205479">
                  <a:moveTo>
                    <a:pt x="4073144" y="1229233"/>
                  </a:moveTo>
                  <a:lnTo>
                    <a:pt x="4060444" y="1229233"/>
                  </a:lnTo>
                  <a:lnTo>
                    <a:pt x="4060444" y="1241933"/>
                  </a:lnTo>
                  <a:lnTo>
                    <a:pt x="4073144" y="1241933"/>
                  </a:lnTo>
                  <a:lnTo>
                    <a:pt x="4073144" y="1229233"/>
                  </a:lnTo>
                  <a:close/>
                </a:path>
                <a:path w="11228705" h="3205479">
                  <a:moveTo>
                    <a:pt x="4101338" y="625856"/>
                  </a:moveTo>
                  <a:lnTo>
                    <a:pt x="4050538" y="625856"/>
                  </a:lnTo>
                  <a:lnTo>
                    <a:pt x="4050538" y="638556"/>
                  </a:lnTo>
                  <a:lnTo>
                    <a:pt x="4101338" y="638556"/>
                  </a:lnTo>
                  <a:lnTo>
                    <a:pt x="4101338" y="625856"/>
                  </a:lnTo>
                  <a:close/>
                </a:path>
                <a:path w="11228705" h="3205479">
                  <a:moveTo>
                    <a:pt x="4114800" y="248666"/>
                  </a:moveTo>
                  <a:lnTo>
                    <a:pt x="4064000" y="248666"/>
                  </a:lnTo>
                  <a:lnTo>
                    <a:pt x="4064000" y="261366"/>
                  </a:lnTo>
                  <a:lnTo>
                    <a:pt x="4114800" y="261366"/>
                  </a:lnTo>
                  <a:lnTo>
                    <a:pt x="4114800" y="248666"/>
                  </a:lnTo>
                  <a:close/>
                </a:path>
                <a:path w="11228705" h="3205479">
                  <a:moveTo>
                    <a:pt x="4152138" y="625856"/>
                  </a:moveTo>
                  <a:lnTo>
                    <a:pt x="4139438" y="625856"/>
                  </a:lnTo>
                  <a:lnTo>
                    <a:pt x="4139438" y="638556"/>
                  </a:lnTo>
                  <a:lnTo>
                    <a:pt x="4152138" y="638556"/>
                  </a:lnTo>
                  <a:lnTo>
                    <a:pt x="4152138" y="625856"/>
                  </a:lnTo>
                  <a:close/>
                </a:path>
                <a:path w="11228705" h="3205479">
                  <a:moveTo>
                    <a:pt x="4162044" y="1229233"/>
                  </a:moveTo>
                  <a:lnTo>
                    <a:pt x="4111244" y="1229233"/>
                  </a:lnTo>
                  <a:lnTo>
                    <a:pt x="4111244" y="1241933"/>
                  </a:lnTo>
                  <a:lnTo>
                    <a:pt x="4162044" y="1241933"/>
                  </a:lnTo>
                  <a:lnTo>
                    <a:pt x="4162044" y="1229233"/>
                  </a:lnTo>
                  <a:close/>
                </a:path>
                <a:path w="11228705" h="3205479">
                  <a:moveTo>
                    <a:pt x="4165600" y="248666"/>
                  </a:moveTo>
                  <a:lnTo>
                    <a:pt x="4152900" y="248666"/>
                  </a:lnTo>
                  <a:lnTo>
                    <a:pt x="4152900" y="261366"/>
                  </a:lnTo>
                  <a:lnTo>
                    <a:pt x="4165600" y="261366"/>
                  </a:lnTo>
                  <a:lnTo>
                    <a:pt x="4165600" y="248666"/>
                  </a:lnTo>
                  <a:close/>
                </a:path>
                <a:path w="11228705" h="3205479">
                  <a:moveTo>
                    <a:pt x="4212844" y="1229233"/>
                  </a:moveTo>
                  <a:lnTo>
                    <a:pt x="4200144" y="1229233"/>
                  </a:lnTo>
                  <a:lnTo>
                    <a:pt x="4200144" y="1241933"/>
                  </a:lnTo>
                  <a:lnTo>
                    <a:pt x="4212844" y="1241933"/>
                  </a:lnTo>
                  <a:lnTo>
                    <a:pt x="4212844" y="1229233"/>
                  </a:lnTo>
                  <a:close/>
                </a:path>
                <a:path w="11228705" h="3205479">
                  <a:moveTo>
                    <a:pt x="4241038" y="625856"/>
                  </a:moveTo>
                  <a:lnTo>
                    <a:pt x="4190238" y="625856"/>
                  </a:lnTo>
                  <a:lnTo>
                    <a:pt x="4190238" y="638556"/>
                  </a:lnTo>
                  <a:lnTo>
                    <a:pt x="4241038" y="638556"/>
                  </a:lnTo>
                  <a:lnTo>
                    <a:pt x="4241038" y="625856"/>
                  </a:lnTo>
                  <a:close/>
                </a:path>
                <a:path w="11228705" h="3205479">
                  <a:moveTo>
                    <a:pt x="4254500" y="248666"/>
                  </a:moveTo>
                  <a:lnTo>
                    <a:pt x="4203700" y="248666"/>
                  </a:lnTo>
                  <a:lnTo>
                    <a:pt x="4203700" y="261366"/>
                  </a:lnTo>
                  <a:lnTo>
                    <a:pt x="4254500" y="261366"/>
                  </a:lnTo>
                  <a:lnTo>
                    <a:pt x="4254500" y="248666"/>
                  </a:lnTo>
                  <a:close/>
                </a:path>
                <a:path w="11228705" h="3205479">
                  <a:moveTo>
                    <a:pt x="4291838" y="625856"/>
                  </a:moveTo>
                  <a:lnTo>
                    <a:pt x="4279138" y="625856"/>
                  </a:lnTo>
                  <a:lnTo>
                    <a:pt x="4279138" y="638556"/>
                  </a:lnTo>
                  <a:lnTo>
                    <a:pt x="4291838" y="638556"/>
                  </a:lnTo>
                  <a:lnTo>
                    <a:pt x="4291838" y="625856"/>
                  </a:lnTo>
                  <a:close/>
                </a:path>
                <a:path w="11228705" h="3205479">
                  <a:moveTo>
                    <a:pt x="4301744" y="1229233"/>
                  </a:moveTo>
                  <a:lnTo>
                    <a:pt x="4250944" y="1229233"/>
                  </a:lnTo>
                  <a:lnTo>
                    <a:pt x="4250944" y="1241933"/>
                  </a:lnTo>
                  <a:lnTo>
                    <a:pt x="4301744" y="1241933"/>
                  </a:lnTo>
                  <a:lnTo>
                    <a:pt x="4301744" y="1229233"/>
                  </a:lnTo>
                  <a:close/>
                </a:path>
                <a:path w="11228705" h="3205479">
                  <a:moveTo>
                    <a:pt x="4305300" y="248666"/>
                  </a:moveTo>
                  <a:lnTo>
                    <a:pt x="4292600" y="248666"/>
                  </a:lnTo>
                  <a:lnTo>
                    <a:pt x="4292600" y="261366"/>
                  </a:lnTo>
                  <a:lnTo>
                    <a:pt x="4305300" y="261366"/>
                  </a:lnTo>
                  <a:lnTo>
                    <a:pt x="4305300" y="248666"/>
                  </a:lnTo>
                  <a:close/>
                </a:path>
                <a:path w="11228705" h="3205479">
                  <a:moveTo>
                    <a:pt x="4352544" y="1229233"/>
                  </a:moveTo>
                  <a:lnTo>
                    <a:pt x="4339844" y="1229233"/>
                  </a:lnTo>
                  <a:lnTo>
                    <a:pt x="4339844" y="1241933"/>
                  </a:lnTo>
                  <a:lnTo>
                    <a:pt x="4352544" y="1241933"/>
                  </a:lnTo>
                  <a:lnTo>
                    <a:pt x="4352544" y="1229233"/>
                  </a:lnTo>
                  <a:close/>
                </a:path>
                <a:path w="11228705" h="3205479">
                  <a:moveTo>
                    <a:pt x="4357370" y="3039999"/>
                  </a:moveTo>
                  <a:lnTo>
                    <a:pt x="4344670" y="3039999"/>
                  </a:lnTo>
                  <a:lnTo>
                    <a:pt x="4344670" y="3052699"/>
                  </a:lnTo>
                  <a:lnTo>
                    <a:pt x="4357370" y="3052699"/>
                  </a:lnTo>
                  <a:lnTo>
                    <a:pt x="4357370" y="3039999"/>
                  </a:lnTo>
                  <a:close/>
                </a:path>
                <a:path w="11228705" h="3205479">
                  <a:moveTo>
                    <a:pt x="4357370" y="2951099"/>
                  </a:moveTo>
                  <a:lnTo>
                    <a:pt x="4344670" y="2951099"/>
                  </a:lnTo>
                  <a:lnTo>
                    <a:pt x="4344670" y="3001899"/>
                  </a:lnTo>
                  <a:lnTo>
                    <a:pt x="4357370" y="3001899"/>
                  </a:lnTo>
                  <a:lnTo>
                    <a:pt x="4357370" y="2951099"/>
                  </a:lnTo>
                  <a:close/>
                </a:path>
                <a:path w="11228705" h="3205479">
                  <a:moveTo>
                    <a:pt x="4357370" y="2900299"/>
                  </a:moveTo>
                  <a:lnTo>
                    <a:pt x="4344670" y="2900299"/>
                  </a:lnTo>
                  <a:lnTo>
                    <a:pt x="4344670" y="2912999"/>
                  </a:lnTo>
                  <a:lnTo>
                    <a:pt x="4357370" y="2912999"/>
                  </a:lnTo>
                  <a:lnTo>
                    <a:pt x="4357370" y="2900299"/>
                  </a:lnTo>
                  <a:close/>
                </a:path>
                <a:path w="11228705" h="3205479">
                  <a:moveTo>
                    <a:pt x="4357370" y="2811399"/>
                  </a:moveTo>
                  <a:lnTo>
                    <a:pt x="4344670" y="2811399"/>
                  </a:lnTo>
                  <a:lnTo>
                    <a:pt x="4344670" y="2862199"/>
                  </a:lnTo>
                  <a:lnTo>
                    <a:pt x="4357370" y="2862199"/>
                  </a:lnTo>
                  <a:lnTo>
                    <a:pt x="4357370" y="2811399"/>
                  </a:lnTo>
                  <a:close/>
                </a:path>
                <a:path w="11228705" h="3205479">
                  <a:moveTo>
                    <a:pt x="4357370" y="2760599"/>
                  </a:moveTo>
                  <a:lnTo>
                    <a:pt x="4344670" y="2760599"/>
                  </a:lnTo>
                  <a:lnTo>
                    <a:pt x="4344670" y="2773299"/>
                  </a:lnTo>
                  <a:lnTo>
                    <a:pt x="4357370" y="2773299"/>
                  </a:lnTo>
                  <a:lnTo>
                    <a:pt x="4357370" y="2760599"/>
                  </a:lnTo>
                  <a:close/>
                </a:path>
                <a:path w="11228705" h="3205479">
                  <a:moveTo>
                    <a:pt x="4357370" y="2671699"/>
                  </a:moveTo>
                  <a:lnTo>
                    <a:pt x="4344670" y="2671699"/>
                  </a:lnTo>
                  <a:lnTo>
                    <a:pt x="4344670" y="2722499"/>
                  </a:lnTo>
                  <a:lnTo>
                    <a:pt x="4357370" y="2722499"/>
                  </a:lnTo>
                  <a:lnTo>
                    <a:pt x="4357370" y="2671699"/>
                  </a:lnTo>
                  <a:close/>
                </a:path>
                <a:path w="11228705" h="3205479">
                  <a:moveTo>
                    <a:pt x="4357370" y="2620899"/>
                  </a:moveTo>
                  <a:lnTo>
                    <a:pt x="4344670" y="2620899"/>
                  </a:lnTo>
                  <a:lnTo>
                    <a:pt x="4344670" y="2633599"/>
                  </a:lnTo>
                  <a:lnTo>
                    <a:pt x="4357370" y="2633599"/>
                  </a:lnTo>
                  <a:lnTo>
                    <a:pt x="4357370" y="2620899"/>
                  </a:lnTo>
                  <a:close/>
                </a:path>
                <a:path w="11228705" h="3205479">
                  <a:moveTo>
                    <a:pt x="4357370" y="2531999"/>
                  </a:moveTo>
                  <a:lnTo>
                    <a:pt x="4344670" y="2531999"/>
                  </a:lnTo>
                  <a:lnTo>
                    <a:pt x="4344670" y="2582799"/>
                  </a:lnTo>
                  <a:lnTo>
                    <a:pt x="4357370" y="2582799"/>
                  </a:lnTo>
                  <a:lnTo>
                    <a:pt x="4357370" y="2531999"/>
                  </a:lnTo>
                  <a:close/>
                </a:path>
                <a:path w="11228705" h="3205479">
                  <a:moveTo>
                    <a:pt x="4357370" y="2481199"/>
                  </a:moveTo>
                  <a:lnTo>
                    <a:pt x="4344670" y="2481199"/>
                  </a:lnTo>
                  <a:lnTo>
                    <a:pt x="4344670" y="2493899"/>
                  </a:lnTo>
                  <a:lnTo>
                    <a:pt x="4357370" y="2493899"/>
                  </a:lnTo>
                  <a:lnTo>
                    <a:pt x="4357370" y="2481199"/>
                  </a:lnTo>
                  <a:close/>
                </a:path>
                <a:path w="11228705" h="3205479">
                  <a:moveTo>
                    <a:pt x="4357370" y="2392299"/>
                  </a:moveTo>
                  <a:lnTo>
                    <a:pt x="4344670" y="2392299"/>
                  </a:lnTo>
                  <a:lnTo>
                    <a:pt x="4344670" y="2443099"/>
                  </a:lnTo>
                  <a:lnTo>
                    <a:pt x="4357370" y="2443099"/>
                  </a:lnTo>
                  <a:lnTo>
                    <a:pt x="4357370" y="2392299"/>
                  </a:lnTo>
                  <a:close/>
                </a:path>
                <a:path w="11228705" h="3205479">
                  <a:moveTo>
                    <a:pt x="4357370" y="2341499"/>
                  </a:moveTo>
                  <a:lnTo>
                    <a:pt x="4344670" y="2341499"/>
                  </a:lnTo>
                  <a:lnTo>
                    <a:pt x="4344670" y="2354199"/>
                  </a:lnTo>
                  <a:lnTo>
                    <a:pt x="4357370" y="2354199"/>
                  </a:lnTo>
                  <a:lnTo>
                    <a:pt x="4357370" y="2341499"/>
                  </a:lnTo>
                  <a:close/>
                </a:path>
                <a:path w="11228705" h="3205479">
                  <a:moveTo>
                    <a:pt x="4357370" y="2252599"/>
                  </a:moveTo>
                  <a:lnTo>
                    <a:pt x="4344670" y="2252599"/>
                  </a:lnTo>
                  <a:lnTo>
                    <a:pt x="4344670" y="2303399"/>
                  </a:lnTo>
                  <a:lnTo>
                    <a:pt x="4357370" y="2303399"/>
                  </a:lnTo>
                  <a:lnTo>
                    <a:pt x="4357370" y="2252599"/>
                  </a:lnTo>
                  <a:close/>
                </a:path>
                <a:path w="11228705" h="3205479">
                  <a:moveTo>
                    <a:pt x="4357370" y="2201799"/>
                  </a:moveTo>
                  <a:lnTo>
                    <a:pt x="4344670" y="2201799"/>
                  </a:lnTo>
                  <a:lnTo>
                    <a:pt x="4344670" y="2214499"/>
                  </a:lnTo>
                  <a:lnTo>
                    <a:pt x="4357370" y="2214499"/>
                  </a:lnTo>
                  <a:lnTo>
                    <a:pt x="4357370" y="2201799"/>
                  </a:lnTo>
                  <a:close/>
                </a:path>
                <a:path w="11228705" h="3205479">
                  <a:moveTo>
                    <a:pt x="4357370" y="2112899"/>
                  </a:moveTo>
                  <a:lnTo>
                    <a:pt x="4344670" y="2112899"/>
                  </a:lnTo>
                  <a:lnTo>
                    <a:pt x="4344670" y="2163699"/>
                  </a:lnTo>
                  <a:lnTo>
                    <a:pt x="4357370" y="2163699"/>
                  </a:lnTo>
                  <a:lnTo>
                    <a:pt x="4357370" y="2112899"/>
                  </a:lnTo>
                  <a:close/>
                </a:path>
                <a:path w="11228705" h="3205479">
                  <a:moveTo>
                    <a:pt x="4357370" y="2062099"/>
                  </a:moveTo>
                  <a:lnTo>
                    <a:pt x="4344670" y="2062099"/>
                  </a:lnTo>
                  <a:lnTo>
                    <a:pt x="4344670" y="2074799"/>
                  </a:lnTo>
                  <a:lnTo>
                    <a:pt x="4357370" y="2074799"/>
                  </a:lnTo>
                  <a:lnTo>
                    <a:pt x="4357370" y="2062099"/>
                  </a:lnTo>
                  <a:close/>
                </a:path>
                <a:path w="11228705" h="3205479">
                  <a:moveTo>
                    <a:pt x="4357370" y="1973199"/>
                  </a:moveTo>
                  <a:lnTo>
                    <a:pt x="4344670" y="1973199"/>
                  </a:lnTo>
                  <a:lnTo>
                    <a:pt x="4344670" y="2023999"/>
                  </a:lnTo>
                  <a:lnTo>
                    <a:pt x="4357370" y="2023999"/>
                  </a:lnTo>
                  <a:lnTo>
                    <a:pt x="4357370" y="1973199"/>
                  </a:lnTo>
                  <a:close/>
                </a:path>
                <a:path w="11228705" h="3205479">
                  <a:moveTo>
                    <a:pt x="4380738" y="625856"/>
                  </a:moveTo>
                  <a:lnTo>
                    <a:pt x="4329938" y="625856"/>
                  </a:lnTo>
                  <a:lnTo>
                    <a:pt x="4329938" y="638556"/>
                  </a:lnTo>
                  <a:lnTo>
                    <a:pt x="4380738" y="638556"/>
                  </a:lnTo>
                  <a:lnTo>
                    <a:pt x="4380738" y="625856"/>
                  </a:lnTo>
                  <a:close/>
                </a:path>
                <a:path w="11228705" h="3205479">
                  <a:moveTo>
                    <a:pt x="4389120" y="3128899"/>
                  </a:moveTo>
                  <a:lnTo>
                    <a:pt x="4357370" y="3128899"/>
                  </a:lnTo>
                  <a:lnTo>
                    <a:pt x="4357370" y="3090799"/>
                  </a:lnTo>
                  <a:lnTo>
                    <a:pt x="4344670" y="3090799"/>
                  </a:lnTo>
                  <a:lnTo>
                    <a:pt x="4344670" y="3128899"/>
                  </a:lnTo>
                  <a:lnTo>
                    <a:pt x="4312920" y="3128899"/>
                  </a:lnTo>
                  <a:lnTo>
                    <a:pt x="4351020" y="3205099"/>
                  </a:lnTo>
                  <a:lnTo>
                    <a:pt x="4382770" y="3141599"/>
                  </a:lnTo>
                  <a:lnTo>
                    <a:pt x="4389120" y="3128899"/>
                  </a:lnTo>
                  <a:close/>
                </a:path>
                <a:path w="11228705" h="3205479">
                  <a:moveTo>
                    <a:pt x="4389628" y="1954657"/>
                  </a:moveTo>
                  <a:lnTo>
                    <a:pt x="4376928" y="1954657"/>
                  </a:lnTo>
                  <a:lnTo>
                    <a:pt x="4376928" y="1967357"/>
                  </a:lnTo>
                  <a:lnTo>
                    <a:pt x="4389628" y="1967357"/>
                  </a:lnTo>
                  <a:lnTo>
                    <a:pt x="4389628" y="1954657"/>
                  </a:lnTo>
                  <a:close/>
                </a:path>
                <a:path w="11228705" h="3205479">
                  <a:moveTo>
                    <a:pt x="4394200" y="248666"/>
                  </a:moveTo>
                  <a:lnTo>
                    <a:pt x="4343400" y="248666"/>
                  </a:lnTo>
                  <a:lnTo>
                    <a:pt x="4343400" y="261366"/>
                  </a:lnTo>
                  <a:lnTo>
                    <a:pt x="4394200" y="261366"/>
                  </a:lnTo>
                  <a:lnTo>
                    <a:pt x="4394200" y="248666"/>
                  </a:lnTo>
                  <a:close/>
                </a:path>
                <a:path w="11228705" h="3205479">
                  <a:moveTo>
                    <a:pt x="4431538" y="625856"/>
                  </a:moveTo>
                  <a:lnTo>
                    <a:pt x="4418838" y="625856"/>
                  </a:lnTo>
                  <a:lnTo>
                    <a:pt x="4418838" y="638556"/>
                  </a:lnTo>
                  <a:lnTo>
                    <a:pt x="4431538" y="638556"/>
                  </a:lnTo>
                  <a:lnTo>
                    <a:pt x="4431538" y="625856"/>
                  </a:lnTo>
                  <a:close/>
                </a:path>
                <a:path w="11228705" h="3205479">
                  <a:moveTo>
                    <a:pt x="4441444" y="1229233"/>
                  </a:moveTo>
                  <a:lnTo>
                    <a:pt x="4390644" y="1229233"/>
                  </a:lnTo>
                  <a:lnTo>
                    <a:pt x="4390644" y="1241933"/>
                  </a:lnTo>
                  <a:lnTo>
                    <a:pt x="4441444" y="1241933"/>
                  </a:lnTo>
                  <a:lnTo>
                    <a:pt x="4441444" y="1229233"/>
                  </a:lnTo>
                  <a:close/>
                </a:path>
                <a:path w="11228705" h="3205479">
                  <a:moveTo>
                    <a:pt x="4445000" y="248666"/>
                  </a:moveTo>
                  <a:lnTo>
                    <a:pt x="4432300" y="248666"/>
                  </a:lnTo>
                  <a:lnTo>
                    <a:pt x="4432300" y="261366"/>
                  </a:lnTo>
                  <a:lnTo>
                    <a:pt x="4445000" y="261366"/>
                  </a:lnTo>
                  <a:lnTo>
                    <a:pt x="4445000" y="248666"/>
                  </a:lnTo>
                  <a:close/>
                </a:path>
                <a:path w="11228705" h="3205479">
                  <a:moveTo>
                    <a:pt x="4478528" y="1954657"/>
                  </a:moveTo>
                  <a:lnTo>
                    <a:pt x="4427728" y="1954657"/>
                  </a:lnTo>
                  <a:lnTo>
                    <a:pt x="4427728" y="1967357"/>
                  </a:lnTo>
                  <a:lnTo>
                    <a:pt x="4478528" y="1967357"/>
                  </a:lnTo>
                  <a:lnTo>
                    <a:pt x="4478528" y="1954657"/>
                  </a:lnTo>
                  <a:close/>
                </a:path>
                <a:path w="11228705" h="3205479">
                  <a:moveTo>
                    <a:pt x="4492244" y="1229233"/>
                  </a:moveTo>
                  <a:lnTo>
                    <a:pt x="4479544" y="1229233"/>
                  </a:lnTo>
                  <a:lnTo>
                    <a:pt x="4479544" y="1241933"/>
                  </a:lnTo>
                  <a:lnTo>
                    <a:pt x="4492244" y="1241933"/>
                  </a:lnTo>
                  <a:lnTo>
                    <a:pt x="4492244" y="1229233"/>
                  </a:lnTo>
                  <a:close/>
                </a:path>
                <a:path w="11228705" h="3205479">
                  <a:moveTo>
                    <a:pt x="4520438" y="625856"/>
                  </a:moveTo>
                  <a:lnTo>
                    <a:pt x="4469638" y="625856"/>
                  </a:lnTo>
                  <a:lnTo>
                    <a:pt x="4469638" y="638556"/>
                  </a:lnTo>
                  <a:lnTo>
                    <a:pt x="4520438" y="638556"/>
                  </a:lnTo>
                  <a:lnTo>
                    <a:pt x="4520438" y="625856"/>
                  </a:lnTo>
                  <a:close/>
                </a:path>
                <a:path w="11228705" h="3205479">
                  <a:moveTo>
                    <a:pt x="4529328" y="1954657"/>
                  </a:moveTo>
                  <a:lnTo>
                    <a:pt x="4516628" y="1954657"/>
                  </a:lnTo>
                  <a:lnTo>
                    <a:pt x="4516628" y="1967357"/>
                  </a:lnTo>
                  <a:lnTo>
                    <a:pt x="4529328" y="1967357"/>
                  </a:lnTo>
                  <a:lnTo>
                    <a:pt x="4529328" y="1954657"/>
                  </a:lnTo>
                  <a:close/>
                </a:path>
                <a:path w="11228705" h="3205479">
                  <a:moveTo>
                    <a:pt x="4533900" y="248666"/>
                  </a:moveTo>
                  <a:lnTo>
                    <a:pt x="4483100" y="248666"/>
                  </a:lnTo>
                  <a:lnTo>
                    <a:pt x="4483100" y="261366"/>
                  </a:lnTo>
                  <a:lnTo>
                    <a:pt x="4533900" y="261366"/>
                  </a:lnTo>
                  <a:lnTo>
                    <a:pt x="4533900" y="248666"/>
                  </a:lnTo>
                  <a:close/>
                </a:path>
                <a:path w="11228705" h="3205479">
                  <a:moveTo>
                    <a:pt x="4571238" y="625856"/>
                  </a:moveTo>
                  <a:lnTo>
                    <a:pt x="4558538" y="625856"/>
                  </a:lnTo>
                  <a:lnTo>
                    <a:pt x="4558538" y="638556"/>
                  </a:lnTo>
                  <a:lnTo>
                    <a:pt x="4571238" y="638556"/>
                  </a:lnTo>
                  <a:lnTo>
                    <a:pt x="4571238" y="625856"/>
                  </a:lnTo>
                  <a:close/>
                </a:path>
                <a:path w="11228705" h="3205479">
                  <a:moveTo>
                    <a:pt x="4581144" y="1229233"/>
                  </a:moveTo>
                  <a:lnTo>
                    <a:pt x="4530344" y="1229233"/>
                  </a:lnTo>
                  <a:lnTo>
                    <a:pt x="4530344" y="1241933"/>
                  </a:lnTo>
                  <a:lnTo>
                    <a:pt x="4581144" y="1241933"/>
                  </a:lnTo>
                  <a:lnTo>
                    <a:pt x="4581144" y="1229233"/>
                  </a:lnTo>
                  <a:close/>
                </a:path>
                <a:path w="11228705" h="3205479">
                  <a:moveTo>
                    <a:pt x="4584700" y="248666"/>
                  </a:moveTo>
                  <a:lnTo>
                    <a:pt x="4572000" y="248666"/>
                  </a:lnTo>
                  <a:lnTo>
                    <a:pt x="4572000" y="261366"/>
                  </a:lnTo>
                  <a:lnTo>
                    <a:pt x="4584700" y="261366"/>
                  </a:lnTo>
                  <a:lnTo>
                    <a:pt x="4584700" y="248666"/>
                  </a:lnTo>
                  <a:close/>
                </a:path>
                <a:path w="11228705" h="3205479">
                  <a:moveTo>
                    <a:pt x="4618228" y="1954657"/>
                  </a:moveTo>
                  <a:lnTo>
                    <a:pt x="4567428" y="1954657"/>
                  </a:lnTo>
                  <a:lnTo>
                    <a:pt x="4567428" y="1967357"/>
                  </a:lnTo>
                  <a:lnTo>
                    <a:pt x="4618228" y="1967357"/>
                  </a:lnTo>
                  <a:lnTo>
                    <a:pt x="4618228" y="1954657"/>
                  </a:lnTo>
                  <a:close/>
                </a:path>
                <a:path w="11228705" h="3205479">
                  <a:moveTo>
                    <a:pt x="4631944" y="1229233"/>
                  </a:moveTo>
                  <a:lnTo>
                    <a:pt x="4619244" y="1229233"/>
                  </a:lnTo>
                  <a:lnTo>
                    <a:pt x="4619244" y="1241933"/>
                  </a:lnTo>
                  <a:lnTo>
                    <a:pt x="4631944" y="1241933"/>
                  </a:lnTo>
                  <a:lnTo>
                    <a:pt x="4631944" y="1229233"/>
                  </a:lnTo>
                  <a:close/>
                </a:path>
                <a:path w="11228705" h="3205479">
                  <a:moveTo>
                    <a:pt x="4660138" y="625856"/>
                  </a:moveTo>
                  <a:lnTo>
                    <a:pt x="4609338" y="625856"/>
                  </a:lnTo>
                  <a:lnTo>
                    <a:pt x="4609338" y="638556"/>
                  </a:lnTo>
                  <a:lnTo>
                    <a:pt x="4660138" y="638556"/>
                  </a:lnTo>
                  <a:lnTo>
                    <a:pt x="4660138" y="625856"/>
                  </a:lnTo>
                  <a:close/>
                </a:path>
                <a:path w="11228705" h="3205479">
                  <a:moveTo>
                    <a:pt x="4669028" y="1954657"/>
                  </a:moveTo>
                  <a:lnTo>
                    <a:pt x="4656328" y="1954657"/>
                  </a:lnTo>
                  <a:lnTo>
                    <a:pt x="4656328" y="1967357"/>
                  </a:lnTo>
                  <a:lnTo>
                    <a:pt x="4669028" y="1967357"/>
                  </a:lnTo>
                  <a:lnTo>
                    <a:pt x="4669028" y="1954657"/>
                  </a:lnTo>
                  <a:close/>
                </a:path>
                <a:path w="11228705" h="3205479">
                  <a:moveTo>
                    <a:pt x="4673600" y="248666"/>
                  </a:moveTo>
                  <a:lnTo>
                    <a:pt x="4622800" y="248666"/>
                  </a:lnTo>
                  <a:lnTo>
                    <a:pt x="4622800" y="261366"/>
                  </a:lnTo>
                  <a:lnTo>
                    <a:pt x="4673600" y="261366"/>
                  </a:lnTo>
                  <a:lnTo>
                    <a:pt x="4673600" y="248666"/>
                  </a:lnTo>
                  <a:close/>
                </a:path>
                <a:path w="11228705" h="3205479">
                  <a:moveTo>
                    <a:pt x="4710938" y="625856"/>
                  </a:moveTo>
                  <a:lnTo>
                    <a:pt x="4698238" y="625856"/>
                  </a:lnTo>
                  <a:lnTo>
                    <a:pt x="4698238" y="638556"/>
                  </a:lnTo>
                  <a:lnTo>
                    <a:pt x="4710938" y="638556"/>
                  </a:lnTo>
                  <a:lnTo>
                    <a:pt x="4710938" y="625856"/>
                  </a:lnTo>
                  <a:close/>
                </a:path>
                <a:path w="11228705" h="3205479">
                  <a:moveTo>
                    <a:pt x="4720844" y="1229233"/>
                  </a:moveTo>
                  <a:lnTo>
                    <a:pt x="4670044" y="1229233"/>
                  </a:lnTo>
                  <a:lnTo>
                    <a:pt x="4670044" y="1241933"/>
                  </a:lnTo>
                  <a:lnTo>
                    <a:pt x="4720844" y="1241933"/>
                  </a:lnTo>
                  <a:lnTo>
                    <a:pt x="4720844" y="1229233"/>
                  </a:lnTo>
                  <a:close/>
                </a:path>
                <a:path w="11228705" h="3205479">
                  <a:moveTo>
                    <a:pt x="4724400" y="248666"/>
                  </a:moveTo>
                  <a:lnTo>
                    <a:pt x="4711700" y="248666"/>
                  </a:lnTo>
                  <a:lnTo>
                    <a:pt x="4711700" y="261366"/>
                  </a:lnTo>
                  <a:lnTo>
                    <a:pt x="4724400" y="261366"/>
                  </a:lnTo>
                  <a:lnTo>
                    <a:pt x="4724400" y="248666"/>
                  </a:lnTo>
                  <a:close/>
                </a:path>
                <a:path w="11228705" h="3205479">
                  <a:moveTo>
                    <a:pt x="4757928" y="1954657"/>
                  </a:moveTo>
                  <a:lnTo>
                    <a:pt x="4707128" y="1954657"/>
                  </a:lnTo>
                  <a:lnTo>
                    <a:pt x="4707128" y="1967357"/>
                  </a:lnTo>
                  <a:lnTo>
                    <a:pt x="4757928" y="1967357"/>
                  </a:lnTo>
                  <a:lnTo>
                    <a:pt x="4757928" y="1954657"/>
                  </a:lnTo>
                  <a:close/>
                </a:path>
                <a:path w="11228705" h="3205479">
                  <a:moveTo>
                    <a:pt x="4771644" y="1229233"/>
                  </a:moveTo>
                  <a:lnTo>
                    <a:pt x="4758944" y="1229233"/>
                  </a:lnTo>
                  <a:lnTo>
                    <a:pt x="4758944" y="1241933"/>
                  </a:lnTo>
                  <a:lnTo>
                    <a:pt x="4771644" y="1241933"/>
                  </a:lnTo>
                  <a:lnTo>
                    <a:pt x="4771644" y="1229233"/>
                  </a:lnTo>
                  <a:close/>
                </a:path>
                <a:path w="11228705" h="3205479">
                  <a:moveTo>
                    <a:pt x="4799838" y="625856"/>
                  </a:moveTo>
                  <a:lnTo>
                    <a:pt x="4749038" y="625856"/>
                  </a:lnTo>
                  <a:lnTo>
                    <a:pt x="4749038" y="638556"/>
                  </a:lnTo>
                  <a:lnTo>
                    <a:pt x="4799838" y="638556"/>
                  </a:lnTo>
                  <a:lnTo>
                    <a:pt x="4799838" y="625856"/>
                  </a:lnTo>
                  <a:close/>
                </a:path>
                <a:path w="11228705" h="3205479">
                  <a:moveTo>
                    <a:pt x="4808728" y="1954657"/>
                  </a:moveTo>
                  <a:lnTo>
                    <a:pt x="4796028" y="1954657"/>
                  </a:lnTo>
                  <a:lnTo>
                    <a:pt x="4796028" y="1967357"/>
                  </a:lnTo>
                  <a:lnTo>
                    <a:pt x="4808728" y="1967357"/>
                  </a:lnTo>
                  <a:lnTo>
                    <a:pt x="4808728" y="1954657"/>
                  </a:lnTo>
                  <a:close/>
                </a:path>
                <a:path w="11228705" h="3205479">
                  <a:moveTo>
                    <a:pt x="4813300" y="248666"/>
                  </a:moveTo>
                  <a:lnTo>
                    <a:pt x="4762500" y="248666"/>
                  </a:lnTo>
                  <a:lnTo>
                    <a:pt x="4762500" y="261366"/>
                  </a:lnTo>
                  <a:lnTo>
                    <a:pt x="4813300" y="261366"/>
                  </a:lnTo>
                  <a:lnTo>
                    <a:pt x="4813300" y="248666"/>
                  </a:lnTo>
                  <a:close/>
                </a:path>
                <a:path w="11228705" h="3205479">
                  <a:moveTo>
                    <a:pt x="4850638" y="625856"/>
                  </a:moveTo>
                  <a:lnTo>
                    <a:pt x="4837938" y="625856"/>
                  </a:lnTo>
                  <a:lnTo>
                    <a:pt x="4837938" y="638556"/>
                  </a:lnTo>
                  <a:lnTo>
                    <a:pt x="4850638" y="638556"/>
                  </a:lnTo>
                  <a:lnTo>
                    <a:pt x="4850638" y="625856"/>
                  </a:lnTo>
                  <a:close/>
                </a:path>
                <a:path w="11228705" h="3205479">
                  <a:moveTo>
                    <a:pt x="4850765" y="2611120"/>
                  </a:moveTo>
                  <a:lnTo>
                    <a:pt x="4838065" y="2611120"/>
                  </a:lnTo>
                  <a:lnTo>
                    <a:pt x="4838065" y="2623820"/>
                  </a:lnTo>
                  <a:lnTo>
                    <a:pt x="4850765" y="2623820"/>
                  </a:lnTo>
                  <a:lnTo>
                    <a:pt x="4850765" y="2611120"/>
                  </a:lnTo>
                  <a:close/>
                </a:path>
                <a:path w="11228705" h="3205479">
                  <a:moveTo>
                    <a:pt x="4850765" y="2522220"/>
                  </a:moveTo>
                  <a:lnTo>
                    <a:pt x="4838065" y="2522220"/>
                  </a:lnTo>
                  <a:lnTo>
                    <a:pt x="4838065" y="2573020"/>
                  </a:lnTo>
                  <a:lnTo>
                    <a:pt x="4850765" y="2573020"/>
                  </a:lnTo>
                  <a:lnTo>
                    <a:pt x="4850765" y="2522220"/>
                  </a:lnTo>
                  <a:close/>
                </a:path>
                <a:path w="11228705" h="3205479">
                  <a:moveTo>
                    <a:pt x="4850765" y="2471420"/>
                  </a:moveTo>
                  <a:lnTo>
                    <a:pt x="4838065" y="2471420"/>
                  </a:lnTo>
                  <a:lnTo>
                    <a:pt x="4838065" y="2484120"/>
                  </a:lnTo>
                  <a:lnTo>
                    <a:pt x="4850765" y="2484120"/>
                  </a:lnTo>
                  <a:lnTo>
                    <a:pt x="4850765" y="2471420"/>
                  </a:lnTo>
                  <a:close/>
                </a:path>
                <a:path w="11228705" h="3205479">
                  <a:moveTo>
                    <a:pt x="4850765" y="2382520"/>
                  </a:moveTo>
                  <a:lnTo>
                    <a:pt x="4838065" y="2382520"/>
                  </a:lnTo>
                  <a:lnTo>
                    <a:pt x="4838065" y="2433320"/>
                  </a:lnTo>
                  <a:lnTo>
                    <a:pt x="4850765" y="2433320"/>
                  </a:lnTo>
                  <a:lnTo>
                    <a:pt x="4850765" y="2382520"/>
                  </a:lnTo>
                  <a:close/>
                </a:path>
                <a:path w="11228705" h="3205479">
                  <a:moveTo>
                    <a:pt x="4850765" y="2331720"/>
                  </a:moveTo>
                  <a:lnTo>
                    <a:pt x="4838065" y="2331720"/>
                  </a:lnTo>
                  <a:lnTo>
                    <a:pt x="4838065" y="2344420"/>
                  </a:lnTo>
                  <a:lnTo>
                    <a:pt x="4850765" y="2344420"/>
                  </a:lnTo>
                  <a:lnTo>
                    <a:pt x="4850765" y="2331720"/>
                  </a:lnTo>
                  <a:close/>
                </a:path>
                <a:path w="11228705" h="3205479">
                  <a:moveTo>
                    <a:pt x="4850765" y="2242820"/>
                  </a:moveTo>
                  <a:lnTo>
                    <a:pt x="4838065" y="2242820"/>
                  </a:lnTo>
                  <a:lnTo>
                    <a:pt x="4838065" y="2293620"/>
                  </a:lnTo>
                  <a:lnTo>
                    <a:pt x="4850765" y="2293620"/>
                  </a:lnTo>
                  <a:lnTo>
                    <a:pt x="4850765" y="2242820"/>
                  </a:lnTo>
                  <a:close/>
                </a:path>
                <a:path w="11228705" h="3205479">
                  <a:moveTo>
                    <a:pt x="4850765" y="2192020"/>
                  </a:moveTo>
                  <a:lnTo>
                    <a:pt x="4838065" y="2192020"/>
                  </a:lnTo>
                  <a:lnTo>
                    <a:pt x="4838065" y="2204720"/>
                  </a:lnTo>
                  <a:lnTo>
                    <a:pt x="4850765" y="2204720"/>
                  </a:lnTo>
                  <a:lnTo>
                    <a:pt x="4850765" y="2192020"/>
                  </a:lnTo>
                  <a:close/>
                </a:path>
                <a:path w="11228705" h="3205479">
                  <a:moveTo>
                    <a:pt x="4850765" y="2103120"/>
                  </a:moveTo>
                  <a:lnTo>
                    <a:pt x="4838065" y="2103120"/>
                  </a:lnTo>
                  <a:lnTo>
                    <a:pt x="4838065" y="2153920"/>
                  </a:lnTo>
                  <a:lnTo>
                    <a:pt x="4850765" y="2153920"/>
                  </a:lnTo>
                  <a:lnTo>
                    <a:pt x="4850765" y="2103120"/>
                  </a:lnTo>
                  <a:close/>
                </a:path>
                <a:path w="11228705" h="3205479">
                  <a:moveTo>
                    <a:pt x="4850765" y="2052320"/>
                  </a:moveTo>
                  <a:lnTo>
                    <a:pt x="4838065" y="2052320"/>
                  </a:lnTo>
                  <a:lnTo>
                    <a:pt x="4838065" y="2065020"/>
                  </a:lnTo>
                  <a:lnTo>
                    <a:pt x="4850765" y="2065020"/>
                  </a:lnTo>
                  <a:lnTo>
                    <a:pt x="4850765" y="2052320"/>
                  </a:lnTo>
                  <a:close/>
                </a:path>
                <a:path w="11228705" h="3205479">
                  <a:moveTo>
                    <a:pt x="4850765" y="1963420"/>
                  </a:moveTo>
                  <a:lnTo>
                    <a:pt x="4838065" y="1963420"/>
                  </a:lnTo>
                  <a:lnTo>
                    <a:pt x="4838065" y="2014220"/>
                  </a:lnTo>
                  <a:lnTo>
                    <a:pt x="4850765" y="2014220"/>
                  </a:lnTo>
                  <a:lnTo>
                    <a:pt x="4850765" y="1963420"/>
                  </a:lnTo>
                  <a:close/>
                </a:path>
                <a:path w="11228705" h="3205479">
                  <a:moveTo>
                    <a:pt x="4860544" y="1229233"/>
                  </a:moveTo>
                  <a:lnTo>
                    <a:pt x="4809744" y="1229233"/>
                  </a:lnTo>
                  <a:lnTo>
                    <a:pt x="4809744" y="1241933"/>
                  </a:lnTo>
                  <a:lnTo>
                    <a:pt x="4860544" y="1241933"/>
                  </a:lnTo>
                  <a:lnTo>
                    <a:pt x="4860544" y="1229233"/>
                  </a:lnTo>
                  <a:close/>
                </a:path>
                <a:path w="11228705" h="3205479">
                  <a:moveTo>
                    <a:pt x="4864100" y="248666"/>
                  </a:moveTo>
                  <a:lnTo>
                    <a:pt x="4851400" y="248666"/>
                  </a:lnTo>
                  <a:lnTo>
                    <a:pt x="4851400" y="261366"/>
                  </a:lnTo>
                  <a:lnTo>
                    <a:pt x="4864100" y="261366"/>
                  </a:lnTo>
                  <a:lnTo>
                    <a:pt x="4864100" y="248666"/>
                  </a:lnTo>
                  <a:close/>
                </a:path>
                <a:path w="11228705" h="3205479">
                  <a:moveTo>
                    <a:pt x="4882515" y="2664968"/>
                  </a:moveTo>
                  <a:lnTo>
                    <a:pt x="4850765" y="2664968"/>
                  </a:lnTo>
                  <a:lnTo>
                    <a:pt x="4850765" y="2661920"/>
                  </a:lnTo>
                  <a:lnTo>
                    <a:pt x="4838065" y="2661920"/>
                  </a:lnTo>
                  <a:lnTo>
                    <a:pt x="4838065" y="2664968"/>
                  </a:lnTo>
                  <a:lnTo>
                    <a:pt x="4806315" y="2664968"/>
                  </a:lnTo>
                  <a:lnTo>
                    <a:pt x="4844415" y="2741168"/>
                  </a:lnTo>
                  <a:lnTo>
                    <a:pt x="4876165" y="2677668"/>
                  </a:lnTo>
                  <a:lnTo>
                    <a:pt x="4882515" y="2664968"/>
                  </a:lnTo>
                  <a:close/>
                </a:path>
                <a:path w="11228705" h="3205479">
                  <a:moveTo>
                    <a:pt x="4911344" y="1229233"/>
                  </a:moveTo>
                  <a:lnTo>
                    <a:pt x="4898644" y="1229233"/>
                  </a:lnTo>
                  <a:lnTo>
                    <a:pt x="4898644" y="1241933"/>
                  </a:lnTo>
                  <a:lnTo>
                    <a:pt x="4911344" y="1241933"/>
                  </a:lnTo>
                  <a:lnTo>
                    <a:pt x="4911344" y="1229233"/>
                  </a:lnTo>
                  <a:close/>
                </a:path>
                <a:path w="11228705" h="3205479">
                  <a:moveTo>
                    <a:pt x="4939538" y="625856"/>
                  </a:moveTo>
                  <a:lnTo>
                    <a:pt x="4888738" y="625856"/>
                  </a:lnTo>
                  <a:lnTo>
                    <a:pt x="4888738" y="638556"/>
                  </a:lnTo>
                  <a:lnTo>
                    <a:pt x="4939538" y="638556"/>
                  </a:lnTo>
                  <a:lnTo>
                    <a:pt x="4939538" y="625856"/>
                  </a:lnTo>
                  <a:close/>
                </a:path>
                <a:path w="11228705" h="3205479">
                  <a:moveTo>
                    <a:pt x="4953000" y="248666"/>
                  </a:moveTo>
                  <a:lnTo>
                    <a:pt x="4902200" y="248666"/>
                  </a:lnTo>
                  <a:lnTo>
                    <a:pt x="4902200" y="261366"/>
                  </a:lnTo>
                  <a:lnTo>
                    <a:pt x="4953000" y="261366"/>
                  </a:lnTo>
                  <a:lnTo>
                    <a:pt x="4953000" y="248666"/>
                  </a:lnTo>
                  <a:close/>
                </a:path>
                <a:path w="11228705" h="3205479">
                  <a:moveTo>
                    <a:pt x="4990338" y="625856"/>
                  </a:moveTo>
                  <a:lnTo>
                    <a:pt x="4977638" y="625856"/>
                  </a:lnTo>
                  <a:lnTo>
                    <a:pt x="4977638" y="638556"/>
                  </a:lnTo>
                  <a:lnTo>
                    <a:pt x="4990338" y="638556"/>
                  </a:lnTo>
                  <a:lnTo>
                    <a:pt x="4990338" y="625856"/>
                  </a:lnTo>
                  <a:close/>
                </a:path>
                <a:path w="11228705" h="3205479">
                  <a:moveTo>
                    <a:pt x="5000244" y="1229233"/>
                  </a:moveTo>
                  <a:lnTo>
                    <a:pt x="4949444" y="1229233"/>
                  </a:lnTo>
                  <a:lnTo>
                    <a:pt x="4949444" y="1241933"/>
                  </a:lnTo>
                  <a:lnTo>
                    <a:pt x="5000244" y="1241933"/>
                  </a:lnTo>
                  <a:lnTo>
                    <a:pt x="5000244" y="1229233"/>
                  </a:lnTo>
                  <a:close/>
                </a:path>
                <a:path w="11228705" h="3205479">
                  <a:moveTo>
                    <a:pt x="5003800" y="248666"/>
                  </a:moveTo>
                  <a:lnTo>
                    <a:pt x="4991100" y="248666"/>
                  </a:lnTo>
                  <a:lnTo>
                    <a:pt x="4991100" y="261366"/>
                  </a:lnTo>
                  <a:lnTo>
                    <a:pt x="5003800" y="261366"/>
                  </a:lnTo>
                  <a:lnTo>
                    <a:pt x="5003800" y="248666"/>
                  </a:lnTo>
                  <a:close/>
                </a:path>
                <a:path w="11228705" h="3205479">
                  <a:moveTo>
                    <a:pt x="5051044" y="1229233"/>
                  </a:moveTo>
                  <a:lnTo>
                    <a:pt x="5038344" y="1229233"/>
                  </a:lnTo>
                  <a:lnTo>
                    <a:pt x="5038344" y="1241933"/>
                  </a:lnTo>
                  <a:lnTo>
                    <a:pt x="5051044" y="1241933"/>
                  </a:lnTo>
                  <a:lnTo>
                    <a:pt x="5051044" y="1229233"/>
                  </a:lnTo>
                  <a:close/>
                </a:path>
                <a:path w="11228705" h="3205479">
                  <a:moveTo>
                    <a:pt x="5079238" y="625856"/>
                  </a:moveTo>
                  <a:lnTo>
                    <a:pt x="5028438" y="625856"/>
                  </a:lnTo>
                  <a:lnTo>
                    <a:pt x="5028438" y="638556"/>
                  </a:lnTo>
                  <a:lnTo>
                    <a:pt x="5079238" y="638556"/>
                  </a:lnTo>
                  <a:lnTo>
                    <a:pt x="5079238" y="625856"/>
                  </a:lnTo>
                  <a:close/>
                </a:path>
                <a:path w="11228705" h="3205479">
                  <a:moveTo>
                    <a:pt x="5092700" y="248666"/>
                  </a:moveTo>
                  <a:lnTo>
                    <a:pt x="5041900" y="248666"/>
                  </a:lnTo>
                  <a:lnTo>
                    <a:pt x="5041900" y="261366"/>
                  </a:lnTo>
                  <a:lnTo>
                    <a:pt x="5092700" y="261366"/>
                  </a:lnTo>
                  <a:lnTo>
                    <a:pt x="5092700" y="248666"/>
                  </a:lnTo>
                  <a:close/>
                </a:path>
                <a:path w="11228705" h="3205479">
                  <a:moveTo>
                    <a:pt x="5130038" y="625856"/>
                  </a:moveTo>
                  <a:lnTo>
                    <a:pt x="5117338" y="625856"/>
                  </a:lnTo>
                  <a:lnTo>
                    <a:pt x="5117338" y="638556"/>
                  </a:lnTo>
                  <a:lnTo>
                    <a:pt x="5130038" y="638556"/>
                  </a:lnTo>
                  <a:lnTo>
                    <a:pt x="5130038" y="625856"/>
                  </a:lnTo>
                  <a:close/>
                </a:path>
                <a:path w="11228705" h="3205479">
                  <a:moveTo>
                    <a:pt x="5139944" y="1229233"/>
                  </a:moveTo>
                  <a:lnTo>
                    <a:pt x="5089144" y="1229233"/>
                  </a:lnTo>
                  <a:lnTo>
                    <a:pt x="5089144" y="1241933"/>
                  </a:lnTo>
                  <a:lnTo>
                    <a:pt x="5139944" y="1241933"/>
                  </a:lnTo>
                  <a:lnTo>
                    <a:pt x="5139944" y="1229233"/>
                  </a:lnTo>
                  <a:close/>
                </a:path>
                <a:path w="11228705" h="3205479">
                  <a:moveTo>
                    <a:pt x="5143500" y="248666"/>
                  </a:moveTo>
                  <a:lnTo>
                    <a:pt x="5130800" y="248666"/>
                  </a:lnTo>
                  <a:lnTo>
                    <a:pt x="5130800" y="261366"/>
                  </a:lnTo>
                  <a:lnTo>
                    <a:pt x="5143500" y="261366"/>
                  </a:lnTo>
                  <a:lnTo>
                    <a:pt x="5143500" y="248666"/>
                  </a:lnTo>
                  <a:close/>
                </a:path>
                <a:path w="11228705" h="3205479">
                  <a:moveTo>
                    <a:pt x="5190744" y="1229233"/>
                  </a:moveTo>
                  <a:lnTo>
                    <a:pt x="5178044" y="1229233"/>
                  </a:lnTo>
                  <a:lnTo>
                    <a:pt x="5178044" y="1241933"/>
                  </a:lnTo>
                  <a:lnTo>
                    <a:pt x="5190744" y="1241933"/>
                  </a:lnTo>
                  <a:lnTo>
                    <a:pt x="5190744" y="1229233"/>
                  </a:lnTo>
                  <a:close/>
                </a:path>
                <a:path w="11228705" h="3205479">
                  <a:moveTo>
                    <a:pt x="5218938" y="625856"/>
                  </a:moveTo>
                  <a:lnTo>
                    <a:pt x="5168138" y="625856"/>
                  </a:lnTo>
                  <a:lnTo>
                    <a:pt x="5168138" y="638556"/>
                  </a:lnTo>
                  <a:lnTo>
                    <a:pt x="5218938" y="638556"/>
                  </a:lnTo>
                  <a:lnTo>
                    <a:pt x="5218938" y="625856"/>
                  </a:lnTo>
                  <a:close/>
                </a:path>
                <a:path w="11228705" h="3205479">
                  <a:moveTo>
                    <a:pt x="5232400" y="248666"/>
                  </a:moveTo>
                  <a:lnTo>
                    <a:pt x="5181600" y="248666"/>
                  </a:lnTo>
                  <a:lnTo>
                    <a:pt x="5181600" y="261366"/>
                  </a:lnTo>
                  <a:lnTo>
                    <a:pt x="5232400" y="261366"/>
                  </a:lnTo>
                  <a:lnTo>
                    <a:pt x="5232400" y="248666"/>
                  </a:lnTo>
                  <a:close/>
                </a:path>
                <a:path w="11228705" h="3205479">
                  <a:moveTo>
                    <a:pt x="5269738" y="625856"/>
                  </a:moveTo>
                  <a:lnTo>
                    <a:pt x="5257038" y="625856"/>
                  </a:lnTo>
                  <a:lnTo>
                    <a:pt x="5257038" y="638556"/>
                  </a:lnTo>
                  <a:lnTo>
                    <a:pt x="5269738" y="638556"/>
                  </a:lnTo>
                  <a:lnTo>
                    <a:pt x="5269738" y="625856"/>
                  </a:lnTo>
                  <a:close/>
                </a:path>
                <a:path w="11228705" h="3205479">
                  <a:moveTo>
                    <a:pt x="5279644" y="1229233"/>
                  </a:moveTo>
                  <a:lnTo>
                    <a:pt x="5228844" y="1229233"/>
                  </a:lnTo>
                  <a:lnTo>
                    <a:pt x="5228844" y="1241933"/>
                  </a:lnTo>
                  <a:lnTo>
                    <a:pt x="5279644" y="1241933"/>
                  </a:lnTo>
                  <a:lnTo>
                    <a:pt x="5279644" y="1229233"/>
                  </a:lnTo>
                  <a:close/>
                </a:path>
                <a:path w="11228705" h="3205479">
                  <a:moveTo>
                    <a:pt x="5283200" y="248666"/>
                  </a:moveTo>
                  <a:lnTo>
                    <a:pt x="5270500" y="248666"/>
                  </a:lnTo>
                  <a:lnTo>
                    <a:pt x="5270500" y="261366"/>
                  </a:lnTo>
                  <a:lnTo>
                    <a:pt x="5283200" y="261366"/>
                  </a:lnTo>
                  <a:lnTo>
                    <a:pt x="5283200" y="248666"/>
                  </a:lnTo>
                  <a:close/>
                </a:path>
                <a:path w="11228705" h="3205479">
                  <a:moveTo>
                    <a:pt x="5330444" y="1229233"/>
                  </a:moveTo>
                  <a:lnTo>
                    <a:pt x="5317744" y="1229233"/>
                  </a:lnTo>
                  <a:lnTo>
                    <a:pt x="5317744" y="1241933"/>
                  </a:lnTo>
                  <a:lnTo>
                    <a:pt x="5330444" y="1241933"/>
                  </a:lnTo>
                  <a:lnTo>
                    <a:pt x="5330444" y="1229233"/>
                  </a:lnTo>
                  <a:close/>
                </a:path>
                <a:path w="11228705" h="3205479">
                  <a:moveTo>
                    <a:pt x="5358638" y="625856"/>
                  </a:moveTo>
                  <a:lnTo>
                    <a:pt x="5307838" y="625856"/>
                  </a:lnTo>
                  <a:lnTo>
                    <a:pt x="5307838" y="638556"/>
                  </a:lnTo>
                  <a:lnTo>
                    <a:pt x="5358638" y="638556"/>
                  </a:lnTo>
                  <a:lnTo>
                    <a:pt x="5358638" y="625856"/>
                  </a:lnTo>
                  <a:close/>
                </a:path>
                <a:path w="11228705" h="3205479">
                  <a:moveTo>
                    <a:pt x="5365877" y="2206117"/>
                  </a:moveTo>
                  <a:lnTo>
                    <a:pt x="5353177" y="2206117"/>
                  </a:lnTo>
                  <a:lnTo>
                    <a:pt x="5353177" y="2218817"/>
                  </a:lnTo>
                  <a:lnTo>
                    <a:pt x="5365877" y="2218817"/>
                  </a:lnTo>
                  <a:lnTo>
                    <a:pt x="5365877" y="2206117"/>
                  </a:lnTo>
                  <a:close/>
                </a:path>
                <a:path w="11228705" h="3205479">
                  <a:moveTo>
                    <a:pt x="5365877" y="2117217"/>
                  </a:moveTo>
                  <a:lnTo>
                    <a:pt x="5353177" y="2117217"/>
                  </a:lnTo>
                  <a:lnTo>
                    <a:pt x="5353177" y="2168017"/>
                  </a:lnTo>
                  <a:lnTo>
                    <a:pt x="5365877" y="2168017"/>
                  </a:lnTo>
                  <a:lnTo>
                    <a:pt x="5365877" y="2117217"/>
                  </a:lnTo>
                  <a:close/>
                </a:path>
                <a:path w="11228705" h="3205479">
                  <a:moveTo>
                    <a:pt x="5365877" y="2066417"/>
                  </a:moveTo>
                  <a:lnTo>
                    <a:pt x="5353177" y="2066417"/>
                  </a:lnTo>
                  <a:lnTo>
                    <a:pt x="5353177" y="2079117"/>
                  </a:lnTo>
                  <a:lnTo>
                    <a:pt x="5365877" y="2079117"/>
                  </a:lnTo>
                  <a:lnTo>
                    <a:pt x="5365877" y="2066417"/>
                  </a:lnTo>
                  <a:close/>
                </a:path>
                <a:path w="11228705" h="3205479">
                  <a:moveTo>
                    <a:pt x="5365877" y="1977517"/>
                  </a:moveTo>
                  <a:lnTo>
                    <a:pt x="5353177" y="1977517"/>
                  </a:lnTo>
                  <a:lnTo>
                    <a:pt x="5353177" y="2028317"/>
                  </a:lnTo>
                  <a:lnTo>
                    <a:pt x="5365877" y="2028317"/>
                  </a:lnTo>
                  <a:lnTo>
                    <a:pt x="5365877" y="1977517"/>
                  </a:lnTo>
                  <a:close/>
                </a:path>
                <a:path w="11228705" h="3205479">
                  <a:moveTo>
                    <a:pt x="5365877" y="1926717"/>
                  </a:moveTo>
                  <a:lnTo>
                    <a:pt x="5353177" y="1926717"/>
                  </a:lnTo>
                  <a:lnTo>
                    <a:pt x="5353177" y="1939417"/>
                  </a:lnTo>
                  <a:lnTo>
                    <a:pt x="5365877" y="1939417"/>
                  </a:lnTo>
                  <a:lnTo>
                    <a:pt x="5365877" y="1926717"/>
                  </a:lnTo>
                  <a:close/>
                </a:path>
                <a:path w="11228705" h="3205479">
                  <a:moveTo>
                    <a:pt x="5365877" y="1837817"/>
                  </a:moveTo>
                  <a:lnTo>
                    <a:pt x="5353177" y="1837817"/>
                  </a:lnTo>
                  <a:lnTo>
                    <a:pt x="5353177" y="1888617"/>
                  </a:lnTo>
                  <a:lnTo>
                    <a:pt x="5365877" y="1888617"/>
                  </a:lnTo>
                  <a:lnTo>
                    <a:pt x="5365877" y="1837817"/>
                  </a:lnTo>
                  <a:close/>
                </a:path>
                <a:path w="11228705" h="3205479">
                  <a:moveTo>
                    <a:pt x="5365877" y="1787017"/>
                  </a:moveTo>
                  <a:lnTo>
                    <a:pt x="5353177" y="1787017"/>
                  </a:lnTo>
                  <a:lnTo>
                    <a:pt x="5353177" y="1799717"/>
                  </a:lnTo>
                  <a:lnTo>
                    <a:pt x="5365877" y="1799717"/>
                  </a:lnTo>
                  <a:lnTo>
                    <a:pt x="5365877" y="1787017"/>
                  </a:lnTo>
                  <a:close/>
                </a:path>
                <a:path w="11228705" h="3205479">
                  <a:moveTo>
                    <a:pt x="5365877" y="1698117"/>
                  </a:moveTo>
                  <a:lnTo>
                    <a:pt x="5353177" y="1698117"/>
                  </a:lnTo>
                  <a:lnTo>
                    <a:pt x="5353177" y="1748917"/>
                  </a:lnTo>
                  <a:lnTo>
                    <a:pt x="5365877" y="1748917"/>
                  </a:lnTo>
                  <a:lnTo>
                    <a:pt x="5365877" y="1698117"/>
                  </a:lnTo>
                  <a:close/>
                </a:path>
                <a:path w="11228705" h="3205479">
                  <a:moveTo>
                    <a:pt x="5365877" y="1647317"/>
                  </a:moveTo>
                  <a:lnTo>
                    <a:pt x="5353177" y="1647317"/>
                  </a:lnTo>
                  <a:lnTo>
                    <a:pt x="5353177" y="1660017"/>
                  </a:lnTo>
                  <a:lnTo>
                    <a:pt x="5365877" y="1660017"/>
                  </a:lnTo>
                  <a:lnTo>
                    <a:pt x="5365877" y="1647317"/>
                  </a:lnTo>
                  <a:close/>
                </a:path>
                <a:path w="11228705" h="3205479">
                  <a:moveTo>
                    <a:pt x="5365877" y="1558417"/>
                  </a:moveTo>
                  <a:lnTo>
                    <a:pt x="5353177" y="1558417"/>
                  </a:lnTo>
                  <a:lnTo>
                    <a:pt x="5353177" y="1609217"/>
                  </a:lnTo>
                  <a:lnTo>
                    <a:pt x="5365877" y="1609217"/>
                  </a:lnTo>
                  <a:lnTo>
                    <a:pt x="5365877" y="1558417"/>
                  </a:lnTo>
                  <a:close/>
                </a:path>
                <a:path w="11228705" h="3205479">
                  <a:moveTo>
                    <a:pt x="5365877" y="1507617"/>
                  </a:moveTo>
                  <a:lnTo>
                    <a:pt x="5353177" y="1507617"/>
                  </a:lnTo>
                  <a:lnTo>
                    <a:pt x="5353177" y="1520317"/>
                  </a:lnTo>
                  <a:lnTo>
                    <a:pt x="5365877" y="1520317"/>
                  </a:lnTo>
                  <a:lnTo>
                    <a:pt x="5365877" y="1507617"/>
                  </a:lnTo>
                  <a:close/>
                </a:path>
                <a:path w="11228705" h="3205479">
                  <a:moveTo>
                    <a:pt x="5365877" y="1418729"/>
                  </a:moveTo>
                  <a:lnTo>
                    <a:pt x="5353177" y="1418729"/>
                  </a:lnTo>
                  <a:lnTo>
                    <a:pt x="5353177" y="1469517"/>
                  </a:lnTo>
                  <a:lnTo>
                    <a:pt x="5365877" y="1469517"/>
                  </a:lnTo>
                  <a:lnTo>
                    <a:pt x="5365877" y="1418729"/>
                  </a:lnTo>
                  <a:close/>
                </a:path>
                <a:path w="11228705" h="3205479">
                  <a:moveTo>
                    <a:pt x="5365877" y="1367917"/>
                  </a:moveTo>
                  <a:lnTo>
                    <a:pt x="5353177" y="1367917"/>
                  </a:lnTo>
                  <a:lnTo>
                    <a:pt x="5353177" y="1380617"/>
                  </a:lnTo>
                  <a:lnTo>
                    <a:pt x="5365877" y="1380617"/>
                  </a:lnTo>
                  <a:lnTo>
                    <a:pt x="5365877" y="1367917"/>
                  </a:lnTo>
                  <a:close/>
                </a:path>
                <a:path w="11228705" h="3205479">
                  <a:moveTo>
                    <a:pt x="5365877" y="1279017"/>
                  </a:moveTo>
                  <a:lnTo>
                    <a:pt x="5353177" y="1279017"/>
                  </a:lnTo>
                  <a:lnTo>
                    <a:pt x="5353177" y="1329817"/>
                  </a:lnTo>
                  <a:lnTo>
                    <a:pt x="5365877" y="1329817"/>
                  </a:lnTo>
                  <a:lnTo>
                    <a:pt x="5365877" y="1279017"/>
                  </a:lnTo>
                  <a:close/>
                </a:path>
                <a:path w="11228705" h="3205479">
                  <a:moveTo>
                    <a:pt x="5365877" y="1228217"/>
                  </a:moveTo>
                  <a:lnTo>
                    <a:pt x="5353177" y="1228217"/>
                  </a:lnTo>
                  <a:lnTo>
                    <a:pt x="5353177" y="1240917"/>
                  </a:lnTo>
                  <a:lnTo>
                    <a:pt x="5365877" y="1240917"/>
                  </a:lnTo>
                  <a:lnTo>
                    <a:pt x="5365877" y="1228217"/>
                  </a:lnTo>
                  <a:close/>
                </a:path>
                <a:path w="11228705" h="3205479">
                  <a:moveTo>
                    <a:pt x="5365877" y="1139317"/>
                  </a:moveTo>
                  <a:lnTo>
                    <a:pt x="5353177" y="1139317"/>
                  </a:lnTo>
                  <a:lnTo>
                    <a:pt x="5353177" y="1190117"/>
                  </a:lnTo>
                  <a:lnTo>
                    <a:pt x="5365877" y="1190117"/>
                  </a:lnTo>
                  <a:lnTo>
                    <a:pt x="5365877" y="1139317"/>
                  </a:lnTo>
                  <a:close/>
                </a:path>
                <a:path w="11228705" h="3205479">
                  <a:moveTo>
                    <a:pt x="5365877" y="1088517"/>
                  </a:moveTo>
                  <a:lnTo>
                    <a:pt x="5353177" y="1088517"/>
                  </a:lnTo>
                  <a:lnTo>
                    <a:pt x="5353177" y="1101217"/>
                  </a:lnTo>
                  <a:lnTo>
                    <a:pt x="5365877" y="1101217"/>
                  </a:lnTo>
                  <a:lnTo>
                    <a:pt x="5365877" y="1088517"/>
                  </a:lnTo>
                  <a:close/>
                </a:path>
                <a:path w="11228705" h="3205479">
                  <a:moveTo>
                    <a:pt x="5365877" y="999617"/>
                  </a:moveTo>
                  <a:lnTo>
                    <a:pt x="5353177" y="999617"/>
                  </a:lnTo>
                  <a:lnTo>
                    <a:pt x="5353177" y="1050417"/>
                  </a:lnTo>
                  <a:lnTo>
                    <a:pt x="5365877" y="1050417"/>
                  </a:lnTo>
                  <a:lnTo>
                    <a:pt x="5365877" y="999617"/>
                  </a:lnTo>
                  <a:close/>
                </a:path>
                <a:path w="11228705" h="3205479">
                  <a:moveTo>
                    <a:pt x="5365877" y="948817"/>
                  </a:moveTo>
                  <a:lnTo>
                    <a:pt x="5353177" y="948817"/>
                  </a:lnTo>
                  <a:lnTo>
                    <a:pt x="5353177" y="961517"/>
                  </a:lnTo>
                  <a:lnTo>
                    <a:pt x="5365877" y="961517"/>
                  </a:lnTo>
                  <a:lnTo>
                    <a:pt x="5365877" y="948817"/>
                  </a:lnTo>
                  <a:close/>
                </a:path>
                <a:path w="11228705" h="3205479">
                  <a:moveTo>
                    <a:pt x="5365877" y="859917"/>
                  </a:moveTo>
                  <a:lnTo>
                    <a:pt x="5353177" y="859917"/>
                  </a:lnTo>
                  <a:lnTo>
                    <a:pt x="5353177" y="910717"/>
                  </a:lnTo>
                  <a:lnTo>
                    <a:pt x="5365877" y="910717"/>
                  </a:lnTo>
                  <a:lnTo>
                    <a:pt x="5365877" y="859917"/>
                  </a:lnTo>
                  <a:close/>
                </a:path>
                <a:path w="11228705" h="3205479">
                  <a:moveTo>
                    <a:pt x="5365877" y="809117"/>
                  </a:moveTo>
                  <a:lnTo>
                    <a:pt x="5353177" y="809117"/>
                  </a:lnTo>
                  <a:lnTo>
                    <a:pt x="5353177" y="821817"/>
                  </a:lnTo>
                  <a:lnTo>
                    <a:pt x="5365877" y="821817"/>
                  </a:lnTo>
                  <a:lnTo>
                    <a:pt x="5365877" y="809117"/>
                  </a:lnTo>
                  <a:close/>
                </a:path>
                <a:path w="11228705" h="3205479">
                  <a:moveTo>
                    <a:pt x="5365877" y="720217"/>
                  </a:moveTo>
                  <a:lnTo>
                    <a:pt x="5353177" y="720217"/>
                  </a:lnTo>
                  <a:lnTo>
                    <a:pt x="5353177" y="771017"/>
                  </a:lnTo>
                  <a:lnTo>
                    <a:pt x="5365877" y="771017"/>
                  </a:lnTo>
                  <a:lnTo>
                    <a:pt x="5365877" y="720217"/>
                  </a:lnTo>
                  <a:close/>
                </a:path>
                <a:path w="11228705" h="3205479">
                  <a:moveTo>
                    <a:pt x="5365877" y="669417"/>
                  </a:moveTo>
                  <a:lnTo>
                    <a:pt x="5353177" y="669417"/>
                  </a:lnTo>
                  <a:lnTo>
                    <a:pt x="5353177" y="682117"/>
                  </a:lnTo>
                  <a:lnTo>
                    <a:pt x="5365877" y="682117"/>
                  </a:lnTo>
                  <a:lnTo>
                    <a:pt x="5365877" y="669417"/>
                  </a:lnTo>
                  <a:close/>
                </a:path>
                <a:path w="11228705" h="3205479">
                  <a:moveTo>
                    <a:pt x="5372100" y="248666"/>
                  </a:moveTo>
                  <a:lnTo>
                    <a:pt x="5321300" y="248666"/>
                  </a:lnTo>
                  <a:lnTo>
                    <a:pt x="5321300" y="261366"/>
                  </a:lnTo>
                  <a:lnTo>
                    <a:pt x="5372100" y="261366"/>
                  </a:lnTo>
                  <a:lnTo>
                    <a:pt x="5372100" y="248666"/>
                  </a:lnTo>
                  <a:close/>
                </a:path>
                <a:path w="11228705" h="3205479">
                  <a:moveTo>
                    <a:pt x="5397627" y="2221484"/>
                  </a:moveTo>
                  <a:lnTo>
                    <a:pt x="5321427" y="2221484"/>
                  </a:lnTo>
                  <a:lnTo>
                    <a:pt x="5359527" y="2297684"/>
                  </a:lnTo>
                  <a:lnTo>
                    <a:pt x="5397627" y="2221484"/>
                  </a:lnTo>
                  <a:close/>
                </a:path>
                <a:path w="11228705" h="3205479">
                  <a:moveTo>
                    <a:pt x="5419344" y="1229233"/>
                  </a:moveTo>
                  <a:lnTo>
                    <a:pt x="5368544" y="1229233"/>
                  </a:lnTo>
                  <a:lnTo>
                    <a:pt x="5368544" y="1241933"/>
                  </a:lnTo>
                  <a:lnTo>
                    <a:pt x="5419344" y="1241933"/>
                  </a:lnTo>
                  <a:lnTo>
                    <a:pt x="5419344" y="1229233"/>
                  </a:lnTo>
                  <a:close/>
                </a:path>
                <a:path w="11228705" h="3205479">
                  <a:moveTo>
                    <a:pt x="5422900" y="248666"/>
                  </a:moveTo>
                  <a:lnTo>
                    <a:pt x="5410200" y="248666"/>
                  </a:lnTo>
                  <a:lnTo>
                    <a:pt x="5410200" y="261366"/>
                  </a:lnTo>
                  <a:lnTo>
                    <a:pt x="5422900" y="261366"/>
                  </a:lnTo>
                  <a:lnTo>
                    <a:pt x="5422900" y="248666"/>
                  </a:lnTo>
                  <a:close/>
                </a:path>
                <a:path w="11228705" h="3205479">
                  <a:moveTo>
                    <a:pt x="5470144" y="1229233"/>
                  </a:moveTo>
                  <a:lnTo>
                    <a:pt x="5457444" y="1229233"/>
                  </a:lnTo>
                  <a:lnTo>
                    <a:pt x="5457444" y="1241933"/>
                  </a:lnTo>
                  <a:lnTo>
                    <a:pt x="5470144" y="1241933"/>
                  </a:lnTo>
                  <a:lnTo>
                    <a:pt x="5470144" y="1229233"/>
                  </a:lnTo>
                  <a:close/>
                </a:path>
                <a:path w="11228705" h="3205479">
                  <a:moveTo>
                    <a:pt x="5511800" y="248666"/>
                  </a:moveTo>
                  <a:lnTo>
                    <a:pt x="5461000" y="248666"/>
                  </a:lnTo>
                  <a:lnTo>
                    <a:pt x="5461000" y="261366"/>
                  </a:lnTo>
                  <a:lnTo>
                    <a:pt x="5511800" y="261366"/>
                  </a:lnTo>
                  <a:lnTo>
                    <a:pt x="5511800" y="248666"/>
                  </a:lnTo>
                  <a:close/>
                </a:path>
                <a:path w="11228705" h="3205479">
                  <a:moveTo>
                    <a:pt x="5559044" y="1229233"/>
                  </a:moveTo>
                  <a:lnTo>
                    <a:pt x="5508244" y="1229233"/>
                  </a:lnTo>
                  <a:lnTo>
                    <a:pt x="5508244" y="1241933"/>
                  </a:lnTo>
                  <a:lnTo>
                    <a:pt x="5559044" y="1241933"/>
                  </a:lnTo>
                  <a:lnTo>
                    <a:pt x="5559044" y="1229233"/>
                  </a:lnTo>
                  <a:close/>
                </a:path>
                <a:path w="11228705" h="3205479">
                  <a:moveTo>
                    <a:pt x="5562600" y="248666"/>
                  </a:moveTo>
                  <a:lnTo>
                    <a:pt x="5549900" y="248666"/>
                  </a:lnTo>
                  <a:lnTo>
                    <a:pt x="5549900" y="261366"/>
                  </a:lnTo>
                  <a:lnTo>
                    <a:pt x="5562600" y="261366"/>
                  </a:lnTo>
                  <a:lnTo>
                    <a:pt x="5562600" y="248666"/>
                  </a:lnTo>
                  <a:close/>
                </a:path>
                <a:path w="11228705" h="3205479">
                  <a:moveTo>
                    <a:pt x="5609844" y="1229233"/>
                  </a:moveTo>
                  <a:lnTo>
                    <a:pt x="5597144" y="1229233"/>
                  </a:lnTo>
                  <a:lnTo>
                    <a:pt x="5597144" y="1241933"/>
                  </a:lnTo>
                  <a:lnTo>
                    <a:pt x="5609844" y="1241933"/>
                  </a:lnTo>
                  <a:lnTo>
                    <a:pt x="5609844" y="1229233"/>
                  </a:lnTo>
                  <a:close/>
                </a:path>
                <a:path w="11228705" h="3205479">
                  <a:moveTo>
                    <a:pt x="5651500" y="248666"/>
                  </a:moveTo>
                  <a:lnTo>
                    <a:pt x="5600700" y="248666"/>
                  </a:lnTo>
                  <a:lnTo>
                    <a:pt x="5600700" y="261366"/>
                  </a:lnTo>
                  <a:lnTo>
                    <a:pt x="5651500" y="261366"/>
                  </a:lnTo>
                  <a:lnTo>
                    <a:pt x="5651500" y="248666"/>
                  </a:lnTo>
                  <a:close/>
                </a:path>
                <a:path w="11228705" h="3205479">
                  <a:moveTo>
                    <a:pt x="5698731" y="1229233"/>
                  </a:moveTo>
                  <a:lnTo>
                    <a:pt x="5647944" y="1229233"/>
                  </a:lnTo>
                  <a:lnTo>
                    <a:pt x="5647944" y="1241933"/>
                  </a:lnTo>
                  <a:lnTo>
                    <a:pt x="5698731" y="1241933"/>
                  </a:lnTo>
                  <a:lnTo>
                    <a:pt x="5698731" y="1229233"/>
                  </a:lnTo>
                  <a:close/>
                </a:path>
                <a:path w="11228705" h="3205479">
                  <a:moveTo>
                    <a:pt x="5702300" y="248666"/>
                  </a:moveTo>
                  <a:lnTo>
                    <a:pt x="5689600" y="248666"/>
                  </a:lnTo>
                  <a:lnTo>
                    <a:pt x="5689600" y="261366"/>
                  </a:lnTo>
                  <a:lnTo>
                    <a:pt x="5702300" y="261366"/>
                  </a:lnTo>
                  <a:lnTo>
                    <a:pt x="5702300" y="248666"/>
                  </a:lnTo>
                  <a:close/>
                </a:path>
                <a:path w="11228705" h="3205479">
                  <a:moveTo>
                    <a:pt x="5749531" y="1229233"/>
                  </a:moveTo>
                  <a:lnTo>
                    <a:pt x="5736831" y="1229233"/>
                  </a:lnTo>
                  <a:lnTo>
                    <a:pt x="5736831" y="1241933"/>
                  </a:lnTo>
                  <a:lnTo>
                    <a:pt x="5749531" y="1241933"/>
                  </a:lnTo>
                  <a:lnTo>
                    <a:pt x="5749531" y="1229233"/>
                  </a:lnTo>
                  <a:close/>
                </a:path>
                <a:path w="11228705" h="3205479">
                  <a:moveTo>
                    <a:pt x="5791200" y="248666"/>
                  </a:moveTo>
                  <a:lnTo>
                    <a:pt x="5740400" y="248666"/>
                  </a:lnTo>
                  <a:lnTo>
                    <a:pt x="5740400" y="261366"/>
                  </a:lnTo>
                  <a:lnTo>
                    <a:pt x="5791200" y="261366"/>
                  </a:lnTo>
                  <a:lnTo>
                    <a:pt x="5791200" y="248666"/>
                  </a:lnTo>
                  <a:close/>
                </a:path>
                <a:path w="11228705" h="3205479">
                  <a:moveTo>
                    <a:pt x="5842000" y="248666"/>
                  </a:moveTo>
                  <a:lnTo>
                    <a:pt x="5829300" y="248666"/>
                  </a:lnTo>
                  <a:lnTo>
                    <a:pt x="5829300" y="261366"/>
                  </a:lnTo>
                  <a:lnTo>
                    <a:pt x="5842000" y="261366"/>
                  </a:lnTo>
                  <a:lnTo>
                    <a:pt x="5842000" y="248666"/>
                  </a:lnTo>
                  <a:close/>
                </a:path>
                <a:path w="11228705" h="3205479">
                  <a:moveTo>
                    <a:pt x="5849366" y="2580640"/>
                  </a:moveTo>
                  <a:lnTo>
                    <a:pt x="5836653" y="2580640"/>
                  </a:lnTo>
                  <a:lnTo>
                    <a:pt x="5836653" y="2593340"/>
                  </a:lnTo>
                  <a:lnTo>
                    <a:pt x="5849366" y="2593340"/>
                  </a:lnTo>
                  <a:lnTo>
                    <a:pt x="5849366" y="2580640"/>
                  </a:lnTo>
                  <a:close/>
                </a:path>
                <a:path w="11228705" h="3205479">
                  <a:moveTo>
                    <a:pt x="5849366" y="2491740"/>
                  </a:moveTo>
                  <a:lnTo>
                    <a:pt x="5836653" y="2491740"/>
                  </a:lnTo>
                  <a:lnTo>
                    <a:pt x="5836653" y="2542540"/>
                  </a:lnTo>
                  <a:lnTo>
                    <a:pt x="5849366" y="2542540"/>
                  </a:lnTo>
                  <a:lnTo>
                    <a:pt x="5849366" y="2491740"/>
                  </a:lnTo>
                  <a:close/>
                </a:path>
                <a:path w="11228705" h="3205479">
                  <a:moveTo>
                    <a:pt x="5849366" y="2440940"/>
                  </a:moveTo>
                  <a:lnTo>
                    <a:pt x="5836653" y="2440940"/>
                  </a:lnTo>
                  <a:lnTo>
                    <a:pt x="5836653" y="2453640"/>
                  </a:lnTo>
                  <a:lnTo>
                    <a:pt x="5849366" y="2453640"/>
                  </a:lnTo>
                  <a:lnTo>
                    <a:pt x="5849366" y="2440940"/>
                  </a:lnTo>
                  <a:close/>
                </a:path>
                <a:path w="11228705" h="3205479">
                  <a:moveTo>
                    <a:pt x="5849366" y="2352040"/>
                  </a:moveTo>
                  <a:lnTo>
                    <a:pt x="5836653" y="2352040"/>
                  </a:lnTo>
                  <a:lnTo>
                    <a:pt x="5836653" y="2402840"/>
                  </a:lnTo>
                  <a:lnTo>
                    <a:pt x="5849366" y="2402840"/>
                  </a:lnTo>
                  <a:lnTo>
                    <a:pt x="5849366" y="2352040"/>
                  </a:lnTo>
                  <a:close/>
                </a:path>
                <a:path w="11228705" h="3205479">
                  <a:moveTo>
                    <a:pt x="5849366" y="2301240"/>
                  </a:moveTo>
                  <a:lnTo>
                    <a:pt x="5836653" y="2301240"/>
                  </a:lnTo>
                  <a:lnTo>
                    <a:pt x="5836653" y="2313940"/>
                  </a:lnTo>
                  <a:lnTo>
                    <a:pt x="5849366" y="2313940"/>
                  </a:lnTo>
                  <a:lnTo>
                    <a:pt x="5849366" y="2301240"/>
                  </a:lnTo>
                  <a:close/>
                </a:path>
                <a:path w="11228705" h="3205479">
                  <a:moveTo>
                    <a:pt x="5849366" y="2212340"/>
                  </a:moveTo>
                  <a:lnTo>
                    <a:pt x="5836653" y="2212340"/>
                  </a:lnTo>
                  <a:lnTo>
                    <a:pt x="5836653" y="2263140"/>
                  </a:lnTo>
                  <a:lnTo>
                    <a:pt x="5849366" y="2263140"/>
                  </a:lnTo>
                  <a:lnTo>
                    <a:pt x="5849366" y="2212340"/>
                  </a:lnTo>
                  <a:close/>
                </a:path>
                <a:path w="11228705" h="3205479">
                  <a:moveTo>
                    <a:pt x="5849366" y="2161540"/>
                  </a:moveTo>
                  <a:lnTo>
                    <a:pt x="5836653" y="2161540"/>
                  </a:lnTo>
                  <a:lnTo>
                    <a:pt x="5836653" y="2174240"/>
                  </a:lnTo>
                  <a:lnTo>
                    <a:pt x="5849366" y="2174240"/>
                  </a:lnTo>
                  <a:lnTo>
                    <a:pt x="5849366" y="2161540"/>
                  </a:lnTo>
                  <a:close/>
                </a:path>
                <a:path w="11228705" h="3205479">
                  <a:moveTo>
                    <a:pt x="5849366" y="2072640"/>
                  </a:moveTo>
                  <a:lnTo>
                    <a:pt x="5836653" y="2072640"/>
                  </a:lnTo>
                  <a:lnTo>
                    <a:pt x="5836653" y="2123440"/>
                  </a:lnTo>
                  <a:lnTo>
                    <a:pt x="5849366" y="2123440"/>
                  </a:lnTo>
                  <a:lnTo>
                    <a:pt x="5849366" y="2072640"/>
                  </a:lnTo>
                  <a:close/>
                </a:path>
                <a:path w="11228705" h="3205479">
                  <a:moveTo>
                    <a:pt x="5849366" y="2021840"/>
                  </a:moveTo>
                  <a:lnTo>
                    <a:pt x="5836653" y="2021840"/>
                  </a:lnTo>
                  <a:lnTo>
                    <a:pt x="5836653" y="2034540"/>
                  </a:lnTo>
                  <a:lnTo>
                    <a:pt x="5849366" y="2034540"/>
                  </a:lnTo>
                  <a:lnTo>
                    <a:pt x="5849366" y="2021840"/>
                  </a:lnTo>
                  <a:close/>
                </a:path>
                <a:path w="11228705" h="3205479">
                  <a:moveTo>
                    <a:pt x="5849366" y="1932940"/>
                  </a:moveTo>
                  <a:lnTo>
                    <a:pt x="5836653" y="1932940"/>
                  </a:lnTo>
                  <a:lnTo>
                    <a:pt x="5836653" y="1983740"/>
                  </a:lnTo>
                  <a:lnTo>
                    <a:pt x="5849366" y="1983740"/>
                  </a:lnTo>
                  <a:lnTo>
                    <a:pt x="5849366" y="1932940"/>
                  </a:lnTo>
                  <a:close/>
                </a:path>
                <a:path w="11228705" h="3205479">
                  <a:moveTo>
                    <a:pt x="5849366" y="1882140"/>
                  </a:moveTo>
                  <a:lnTo>
                    <a:pt x="5836653" y="1882140"/>
                  </a:lnTo>
                  <a:lnTo>
                    <a:pt x="5836653" y="1894840"/>
                  </a:lnTo>
                  <a:lnTo>
                    <a:pt x="5849366" y="1894840"/>
                  </a:lnTo>
                  <a:lnTo>
                    <a:pt x="5849366" y="1882140"/>
                  </a:lnTo>
                  <a:close/>
                </a:path>
                <a:path w="11228705" h="3205479">
                  <a:moveTo>
                    <a:pt x="5849366" y="1793240"/>
                  </a:moveTo>
                  <a:lnTo>
                    <a:pt x="5836653" y="1793240"/>
                  </a:lnTo>
                  <a:lnTo>
                    <a:pt x="5836653" y="1844040"/>
                  </a:lnTo>
                  <a:lnTo>
                    <a:pt x="5849366" y="1844040"/>
                  </a:lnTo>
                  <a:lnTo>
                    <a:pt x="5849366" y="1793240"/>
                  </a:lnTo>
                  <a:close/>
                </a:path>
                <a:path w="11228705" h="3205479">
                  <a:moveTo>
                    <a:pt x="5849366" y="1742440"/>
                  </a:moveTo>
                  <a:lnTo>
                    <a:pt x="5836653" y="1742440"/>
                  </a:lnTo>
                  <a:lnTo>
                    <a:pt x="5836653" y="1755140"/>
                  </a:lnTo>
                  <a:lnTo>
                    <a:pt x="5849366" y="1755140"/>
                  </a:lnTo>
                  <a:lnTo>
                    <a:pt x="5849366" y="1742440"/>
                  </a:lnTo>
                  <a:close/>
                </a:path>
                <a:path w="11228705" h="3205479">
                  <a:moveTo>
                    <a:pt x="5849366" y="1653540"/>
                  </a:moveTo>
                  <a:lnTo>
                    <a:pt x="5836653" y="1653540"/>
                  </a:lnTo>
                  <a:lnTo>
                    <a:pt x="5836653" y="1704340"/>
                  </a:lnTo>
                  <a:lnTo>
                    <a:pt x="5849366" y="1704340"/>
                  </a:lnTo>
                  <a:lnTo>
                    <a:pt x="5849366" y="1653540"/>
                  </a:lnTo>
                  <a:close/>
                </a:path>
                <a:path w="11228705" h="3205479">
                  <a:moveTo>
                    <a:pt x="5849366" y="1602740"/>
                  </a:moveTo>
                  <a:lnTo>
                    <a:pt x="5836653" y="1602740"/>
                  </a:lnTo>
                  <a:lnTo>
                    <a:pt x="5836653" y="1615440"/>
                  </a:lnTo>
                  <a:lnTo>
                    <a:pt x="5849366" y="1615440"/>
                  </a:lnTo>
                  <a:lnTo>
                    <a:pt x="5849366" y="1602740"/>
                  </a:lnTo>
                  <a:close/>
                </a:path>
                <a:path w="11228705" h="3205479">
                  <a:moveTo>
                    <a:pt x="5849366" y="1513840"/>
                  </a:moveTo>
                  <a:lnTo>
                    <a:pt x="5836653" y="1513840"/>
                  </a:lnTo>
                  <a:lnTo>
                    <a:pt x="5836653" y="1564640"/>
                  </a:lnTo>
                  <a:lnTo>
                    <a:pt x="5849366" y="1564640"/>
                  </a:lnTo>
                  <a:lnTo>
                    <a:pt x="5849366" y="1513840"/>
                  </a:lnTo>
                  <a:close/>
                </a:path>
                <a:path w="11228705" h="3205479">
                  <a:moveTo>
                    <a:pt x="5849366" y="1463040"/>
                  </a:moveTo>
                  <a:lnTo>
                    <a:pt x="5836653" y="1463040"/>
                  </a:lnTo>
                  <a:lnTo>
                    <a:pt x="5836653" y="1475740"/>
                  </a:lnTo>
                  <a:lnTo>
                    <a:pt x="5849366" y="1475740"/>
                  </a:lnTo>
                  <a:lnTo>
                    <a:pt x="5849366" y="1463040"/>
                  </a:lnTo>
                  <a:close/>
                </a:path>
                <a:path w="11228705" h="3205479">
                  <a:moveTo>
                    <a:pt x="5849366" y="1374140"/>
                  </a:moveTo>
                  <a:lnTo>
                    <a:pt x="5836653" y="1374140"/>
                  </a:lnTo>
                  <a:lnTo>
                    <a:pt x="5836653" y="1424940"/>
                  </a:lnTo>
                  <a:lnTo>
                    <a:pt x="5849366" y="1424940"/>
                  </a:lnTo>
                  <a:lnTo>
                    <a:pt x="5849366" y="1374140"/>
                  </a:lnTo>
                  <a:close/>
                </a:path>
                <a:path w="11228705" h="3205479">
                  <a:moveTo>
                    <a:pt x="5849366" y="1323340"/>
                  </a:moveTo>
                  <a:lnTo>
                    <a:pt x="5836653" y="1323340"/>
                  </a:lnTo>
                  <a:lnTo>
                    <a:pt x="5836653" y="1336040"/>
                  </a:lnTo>
                  <a:lnTo>
                    <a:pt x="5849366" y="1336040"/>
                  </a:lnTo>
                  <a:lnTo>
                    <a:pt x="5849366" y="1323340"/>
                  </a:lnTo>
                  <a:close/>
                </a:path>
                <a:path w="11228705" h="3205479">
                  <a:moveTo>
                    <a:pt x="5849366" y="1234440"/>
                  </a:moveTo>
                  <a:lnTo>
                    <a:pt x="5838431" y="1234440"/>
                  </a:lnTo>
                  <a:lnTo>
                    <a:pt x="5838431" y="1229233"/>
                  </a:lnTo>
                  <a:lnTo>
                    <a:pt x="5787631" y="1229233"/>
                  </a:lnTo>
                  <a:lnTo>
                    <a:pt x="5787631" y="1241933"/>
                  </a:lnTo>
                  <a:lnTo>
                    <a:pt x="5836653" y="1241933"/>
                  </a:lnTo>
                  <a:lnTo>
                    <a:pt x="5836653" y="1285240"/>
                  </a:lnTo>
                  <a:lnTo>
                    <a:pt x="5849366" y="1285240"/>
                  </a:lnTo>
                  <a:lnTo>
                    <a:pt x="5849366" y="1234440"/>
                  </a:lnTo>
                  <a:close/>
                </a:path>
                <a:path w="11228705" h="3205479">
                  <a:moveTo>
                    <a:pt x="5849366" y="1183640"/>
                  </a:moveTo>
                  <a:lnTo>
                    <a:pt x="5836653" y="1183640"/>
                  </a:lnTo>
                  <a:lnTo>
                    <a:pt x="5836653" y="1196340"/>
                  </a:lnTo>
                  <a:lnTo>
                    <a:pt x="5849366" y="1196340"/>
                  </a:lnTo>
                  <a:lnTo>
                    <a:pt x="5849366" y="1183640"/>
                  </a:lnTo>
                  <a:close/>
                </a:path>
                <a:path w="11228705" h="3205479">
                  <a:moveTo>
                    <a:pt x="5849366" y="1094740"/>
                  </a:moveTo>
                  <a:lnTo>
                    <a:pt x="5836653" y="1094740"/>
                  </a:lnTo>
                  <a:lnTo>
                    <a:pt x="5836653" y="1145540"/>
                  </a:lnTo>
                  <a:lnTo>
                    <a:pt x="5849366" y="1145540"/>
                  </a:lnTo>
                  <a:lnTo>
                    <a:pt x="5849366" y="1094740"/>
                  </a:lnTo>
                  <a:close/>
                </a:path>
                <a:path w="11228705" h="3205479">
                  <a:moveTo>
                    <a:pt x="5849366" y="1043940"/>
                  </a:moveTo>
                  <a:lnTo>
                    <a:pt x="5836653" y="1043940"/>
                  </a:lnTo>
                  <a:lnTo>
                    <a:pt x="5836653" y="1056640"/>
                  </a:lnTo>
                  <a:lnTo>
                    <a:pt x="5849366" y="1056640"/>
                  </a:lnTo>
                  <a:lnTo>
                    <a:pt x="5849366" y="1043940"/>
                  </a:lnTo>
                  <a:close/>
                </a:path>
                <a:path w="11228705" h="3205479">
                  <a:moveTo>
                    <a:pt x="5849366" y="955040"/>
                  </a:moveTo>
                  <a:lnTo>
                    <a:pt x="5836653" y="955040"/>
                  </a:lnTo>
                  <a:lnTo>
                    <a:pt x="5836653" y="1005840"/>
                  </a:lnTo>
                  <a:lnTo>
                    <a:pt x="5849366" y="1005840"/>
                  </a:lnTo>
                  <a:lnTo>
                    <a:pt x="5849366" y="955040"/>
                  </a:lnTo>
                  <a:close/>
                </a:path>
                <a:path w="11228705" h="3205479">
                  <a:moveTo>
                    <a:pt x="5881116" y="2669540"/>
                  </a:moveTo>
                  <a:lnTo>
                    <a:pt x="5849366" y="2669540"/>
                  </a:lnTo>
                  <a:lnTo>
                    <a:pt x="5849366" y="2631440"/>
                  </a:lnTo>
                  <a:lnTo>
                    <a:pt x="5836653" y="2631440"/>
                  </a:lnTo>
                  <a:lnTo>
                    <a:pt x="5836653" y="2669540"/>
                  </a:lnTo>
                  <a:lnTo>
                    <a:pt x="5804903" y="2669540"/>
                  </a:lnTo>
                  <a:lnTo>
                    <a:pt x="5843003" y="2745740"/>
                  </a:lnTo>
                  <a:lnTo>
                    <a:pt x="5874766" y="2682240"/>
                  </a:lnTo>
                  <a:lnTo>
                    <a:pt x="5881116" y="2669540"/>
                  </a:lnTo>
                  <a:close/>
                </a:path>
                <a:path w="11228705" h="3205479">
                  <a:moveTo>
                    <a:pt x="5888355" y="943229"/>
                  </a:moveTo>
                  <a:lnTo>
                    <a:pt x="5875655" y="943229"/>
                  </a:lnTo>
                  <a:lnTo>
                    <a:pt x="5875655" y="955929"/>
                  </a:lnTo>
                  <a:lnTo>
                    <a:pt x="5888355" y="955929"/>
                  </a:lnTo>
                  <a:lnTo>
                    <a:pt x="5888355" y="943229"/>
                  </a:lnTo>
                  <a:close/>
                </a:path>
                <a:path w="11228705" h="3205479">
                  <a:moveTo>
                    <a:pt x="5889244" y="1229233"/>
                  </a:moveTo>
                  <a:lnTo>
                    <a:pt x="5876544" y="1229233"/>
                  </a:lnTo>
                  <a:lnTo>
                    <a:pt x="5876544" y="1241933"/>
                  </a:lnTo>
                  <a:lnTo>
                    <a:pt x="5889244" y="1241933"/>
                  </a:lnTo>
                  <a:lnTo>
                    <a:pt x="5889244" y="1229233"/>
                  </a:lnTo>
                  <a:close/>
                </a:path>
                <a:path w="11228705" h="3205479">
                  <a:moveTo>
                    <a:pt x="5930900" y="248666"/>
                  </a:moveTo>
                  <a:lnTo>
                    <a:pt x="5880100" y="248666"/>
                  </a:lnTo>
                  <a:lnTo>
                    <a:pt x="5880100" y="261366"/>
                  </a:lnTo>
                  <a:lnTo>
                    <a:pt x="5930900" y="261366"/>
                  </a:lnTo>
                  <a:lnTo>
                    <a:pt x="5930900" y="248666"/>
                  </a:lnTo>
                  <a:close/>
                </a:path>
                <a:path w="11228705" h="3205479">
                  <a:moveTo>
                    <a:pt x="5977255" y="943229"/>
                  </a:moveTo>
                  <a:lnTo>
                    <a:pt x="5926455" y="943229"/>
                  </a:lnTo>
                  <a:lnTo>
                    <a:pt x="5926455" y="955929"/>
                  </a:lnTo>
                  <a:lnTo>
                    <a:pt x="5977255" y="955929"/>
                  </a:lnTo>
                  <a:lnTo>
                    <a:pt x="5977255" y="943229"/>
                  </a:lnTo>
                  <a:close/>
                </a:path>
                <a:path w="11228705" h="3205479">
                  <a:moveTo>
                    <a:pt x="5978144" y="1229233"/>
                  </a:moveTo>
                  <a:lnTo>
                    <a:pt x="5927344" y="1229233"/>
                  </a:lnTo>
                  <a:lnTo>
                    <a:pt x="5927344" y="1241933"/>
                  </a:lnTo>
                  <a:lnTo>
                    <a:pt x="5978144" y="1241933"/>
                  </a:lnTo>
                  <a:lnTo>
                    <a:pt x="5978144" y="1229233"/>
                  </a:lnTo>
                  <a:close/>
                </a:path>
                <a:path w="11228705" h="3205479">
                  <a:moveTo>
                    <a:pt x="5981700" y="248666"/>
                  </a:moveTo>
                  <a:lnTo>
                    <a:pt x="5969000" y="248666"/>
                  </a:lnTo>
                  <a:lnTo>
                    <a:pt x="5969000" y="261366"/>
                  </a:lnTo>
                  <a:lnTo>
                    <a:pt x="5981700" y="261366"/>
                  </a:lnTo>
                  <a:lnTo>
                    <a:pt x="5981700" y="248666"/>
                  </a:lnTo>
                  <a:close/>
                </a:path>
                <a:path w="11228705" h="3205479">
                  <a:moveTo>
                    <a:pt x="6028055" y="943229"/>
                  </a:moveTo>
                  <a:lnTo>
                    <a:pt x="6015355" y="943229"/>
                  </a:lnTo>
                  <a:lnTo>
                    <a:pt x="6015355" y="955929"/>
                  </a:lnTo>
                  <a:lnTo>
                    <a:pt x="6028055" y="955929"/>
                  </a:lnTo>
                  <a:lnTo>
                    <a:pt x="6028055" y="943229"/>
                  </a:lnTo>
                  <a:close/>
                </a:path>
                <a:path w="11228705" h="3205479">
                  <a:moveTo>
                    <a:pt x="6028944" y="1229233"/>
                  </a:moveTo>
                  <a:lnTo>
                    <a:pt x="6016244" y="1229233"/>
                  </a:lnTo>
                  <a:lnTo>
                    <a:pt x="6016244" y="1241933"/>
                  </a:lnTo>
                  <a:lnTo>
                    <a:pt x="6028944" y="1241933"/>
                  </a:lnTo>
                  <a:lnTo>
                    <a:pt x="6028944" y="1229233"/>
                  </a:lnTo>
                  <a:close/>
                </a:path>
                <a:path w="11228705" h="3205479">
                  <a:moveTo>
                    <a:pt x="6070600" y="248666"/>
                  </a:moveTo>
                  <a:lnTo>
                    <a:pt x="6019800" y="248666"/>
                  </a:lnTo>
                  <a:lnTo>
                    <a:pt x="6019800" y="261366"/>
                  </a:lnTo>
                  <a:lnTo>
                    <a:pt x="6070600" y="261366"/>
                  </a:lnTo>
                  <a:lnTo>
                    <a:pt x="6070600" y="248666"/>
                  </a:lnTo>
                  <a:close/>
                </a:path>
                <a:path w="11228705" h="3205479">
                  <a:moveTo>
                    <a:pt x="6116955" y="943229"/>
                  </a:moveTo>
                  <a:lnTo>
                    <a:pt x="6066155" y="943229"/>
                  </a:lnTo>
                  <a:lnTo>
                    <a:pt x="6066155" y="955929"/>
                  </a:lnTo>
                  <a:lnTo>
                    <a:pt x="6116955" y="955929"/>
                  </a:lnTo>
                  <a:lnTo>
                    <a:pt x="6116955" y="943229"/>
                  </a:lnTo>
                  <a:close/>
                </a:path>
                <a:path w="11228705" h="3205479">
                  <a:moveTo>
                    <a:pt x="6117844" y="1229233"/>
                  </a:moveTo>
                  <a:lnTo>
                    <a:pt x="6067044" y="1229233"/>
                  </a:lnTo>
                  <a:lnTo>
                    <a:pt x="6067044" y="1241933"/>
                  </a:lnTo>
                  <a:lnTo>
                    <a:pt x="6117844" y="1241933"/>
                  </a:lnTo>
                  <a:lnTo>
                    <a:pt x="6117844" y="1229233"/>
                  </a:lnTo>
                  <a:close/>
                </a:path>
                <a:path w="11228705" h="3205479">
                  <a:moveTo>
                    <a:pt x="6121400" y="248666"/>
                  </a:moveTo>
                  <a:lnTo>
                    <a:pt x="6108700" y="248666"/>
                  </a:lnTo>
                  <a:lnTo>
                    <a:pt x="6108700" y="261366"/>
                  </a:lnTo>
                  <a:lnTo>
                    <a:pt x="6121400" y="261366"/>
                  </a:lnTo>
                  <a:lnTo>
                    <a:pt x="6121400" y="248666"/>
                  </a:lnTo>
                  <a:close/>
                </a:path>
                <a:path w="11228705" h="3205479">
                  <a:moveTo>
                    <a:pt x="6167755" y="943229"/>
                  </a:moveTo>
                  <a:lnTo>
                    <a:pt x="6155055" y="943229"/>
                  </a:lnTo>
                  <a:lnTo>
                    <a:pt x="6155055" y="955929"/>
                  </a:lnTo>
                  <a:lnTo>
                    <a:pt x="6167755" y="955929"/>
                  </a:lnTo>
                  <a:lnTo>
                    <a:pt x="6167755" y="943229"/>
                  </a:lnTo>
                  <a:close/>
                </a:path>
                <a:path w="11228705" h="3205479">
                  <a:moveTo>
                    <a:pt x="6168644" y="1229233"/>
                  </a:moveTo>
                  <a:lnTo>
                    <a:pt x="6155944" y="1229233"/>
                  </a:lnTo>
                  <a:lnTo>
                    <a:pt x="6155944" y="1241933"/>
                  </a:lnTo>
                  <a:lnTo>
                    <a:pt x="6168644" y="1241933"/>
                  </a:lnTo>
                  <a:lnTo>
                    <a:pt x="6168644" y="1229233"/>
                  </a:lnTo>
                  <a:close/>
                </a:path>
                <a:path w="11228705" h="3205479">
                  <a:moveTo>
                    <a:pt x="6210300" y="248666"/>
                  </a:moveTo>
                  <a:lnTo>
                    <a:pt x="6159500" y="248666"/>
                  </a:lnTo>
                  <a:lnTo>
                    <a:pt x="6159500" y="261366"/>
                  </a:lnTo>
                  <a:lnTo>
                    <a:pt x="6210300" y="261366"/>
                  </a:lnTo>
                  <a:lnTo>
                    <a:pt x="6210300" y="248666"/>
                  </a:lnTo>
                  <a:close/>
                </a:path>
                <a:path w="11228705" h="3205479">
                  <a:moveTo>
                    <a:pt x="6256655" y="943229"/>
                  </a:moveTo>
                  <a:lnTo>
                    <a:pt x="6205855" y="943229"/>
                  </a:lnTo>
                  <a:lnTo>
                    <a:pt x="6205855" y="955929"/>
                  </a:lnTo>
                  <a:lnTo>
                    <a:pt x="6256655" y="955929"/>
                  </a:lnTo>
                  <a:lnTo>
                    <a:pt x="6256655" y="943229"/>
                  </a:lnTo>
                  <a:close/>
                </a:path>
                <a:path w="11228705" h="3205479">
                  <a:moveTo>
                    <a:pt x="6257544" y="1229233"/>
                  </a:moveTo>
                  <a:lnTo>
                    <a:pt x="6206744" y="1229233"/>
                  </a:lnTo>
                  <a:lnTo>
                    <a:pt x="6206744" y="1241933"/>
                  </a:lnTo>
                  <a:lnTo>
                    <a:pt x="6257544" y="1241933"/>
                  </a:lnTo>
                  <a:lnTo>
                    <a:pt x="6257544" y="1229233"/>
                  </a:lnTo>
                  <a:close/>
                </a:path>
                <a:path w="11228705" h="3205479">
                  <a:moveTo>
                    <a:pt x="6261100" y="248666"/>
                  </a:moveTo>
                  <a:lnTo>
                    <a:pt x="6248400" y="248666"/>
                  </a:lnTo>
                  <a:lnTo>
                    <a:pt x="6248400" y="261366"/>
                  </a:lnTo>
                  <a:lnTo>
                    <a:pt x="6261100" y="261366"/>
                  </a:lnTo>
                  <a:lnTo>
                    <a:pt x="6261100" y="248666"/>
                  </a:lnTo>
                  <a:close/>
                </a:path>
                <a:path w="11228705" h="3205479">
                  <a:moveTo>
                    <a:pt x="6307455" y="943229"/>
                  </a:moveTo>
                  <a:lnTo>
                    <a:pt x="6294755" y="943229"/>
                  </a:lnTo>
                  <a:lnTo>
                    <a:pt x="6294755" y="955929"/>
                  </a:lnTo>
                  <a:lnTo>
                    <a:pt x="6307455" y="955929"/>
                  </a:lnTo>
                  <a:lnTo>
                    <a:pt x="6307455" y="943229"/>
                  </a:lnTo>
                  <a:close/>
                </a:path>
                <a:path w="11228705" h="3205479">
                  <a:moveTo>
                    <a:pt x="6308344" y="1229233"/>
                  </a:moveTo>
                  <a:lnTo>
                    <a:pt x="6295644" y="1229233"/>
                  </a:lnTo>
                  <a:lnTo>
                    <a:pt x="6295644" y="1241933"/>
                  </a:lnTo>
                  <a:lnTo>
                    <a:pt x="6308344" y="1241933"/>
                  </a:lnTo>
                  <a:lnTo>
                    <a:pt x="6308344" y="1229233"/>
                  </a:lnTo>
                  <a:close/>
                </a:path>
                <a:path w="11228705" h="3205479">
                  <a:moveTo>
                    <a:pt x="6350000" y="248666"/>
                  </a:moveTo>
                  <a:lnTo>
                    <a:pt x="6299200" y="248666"/>
                  </a:lnTo>
                  <a:lnTo>
                    <a:pt x="6299200" y="261366"/>
                  </a:lnTo>
                  <a:lnTo>
                    <a:pt x="6350000" y="261366"/>
                  </a:lnTo>
                  <a:lnTo>
                    <a:pt x="6350000" y="248666"/>
                  </a:lnTo>
                  <a:close/>
                </a:path>
                <a:path w="11228705" h="3205479">
                  <a:moveTo>
                    <a:pt x="6396355" y="943229"/>
                  </a:moveTo>
                  <a:lnTo>
                    <a:pt x="6345555" y="943229"/>
                  </a:lnTo>
                  <a:lnTo>
                    <a:pt x="6345555" y="955929"/>
                  </a:lnTo>
                  <a:lnTo>
                    <a:pt x="6396355" y="955929"/>
                  </a:lnTo>
                  <a:lnTo>
                    <a:pt x="6396355" y="943229"/>
                  </a:lnTo>
                  <a:close/>
                </a:path>
                <a:path w="11228705" h="3205479">
                  <a:moveTo>
                    <a:pt x="6397244" y="1229233"/>
                  </a:moveTo>
                  <a:lnTo>
                    <a:pt x="6346444" y="1229233"/>
                  </a:lnTo>
                  <a:lnTo>
                    <a:pt x="6346444" y="1241933"/>
                  </a:lnTo>
                  <a:lnTo>
                    <a:pt x="6397244" y="1241933"/>
                  </a:lnTo>
                  <a:lnTo>
                    <a:pt x="6397244" y="1229233"/>
                  </a:lnTo>
                  <a:close/>
                </a:path>
                <a:path w="11228705" h="3205479">
                  <a:moveTo>
                    <a:pt x="6400800" y="248666"/>
                  </a:moveTo>
                  <a:lnTo>
                    <a:pt x="6388100" y="248666"/>
                  </a:lnTo>
                  <a:lnTo>
                    <a:pt x="6388100" y="261366"/>
                  </a:lnTo>
                  <a:lnTo>
                    <a:pt x="6400800" y="261366"/>
                  </a:lnTo>
                  <a:lnTo>
                    <a:pt x="6400800" y="248666"/>
                  </a:lnTo>
                  <a:close/>
                </a:path>
                <a:path w="11228705" h="3205479">
                  <a:moveTo>
                    <a:pt x="6447155" y="943229"/>
                  </a:moveTo>
                  <a:lnTo>
                    <a:pt x="6434455" y="943229"/>
                  </a:lnTo>
                  <a:lnTo>
                    <a:pt x="6434455" y="955929"/>
                  </a:lnTo>
                  <a:lnTo>
                    <a:pt x="6447155" y="955929"/>
                  </a:lnTo>
                  <a:lnTo>
                    <a:pt x="6447155" y="943229"/>
                  </a:lnTo>
                  <a:close/>
                </a:path>
                <a:path w="11228705" h="3205479">
                  <a:moveTo>
                    <a:pt x="6448044" y="1229233"/>
                  </a:moveTo>
                  <a:lnTo>
                    <a:pt x="6435344" y="1229233"/>
                  </a:lnTo>
                  <a:lnTo>
                    <a:pt x="6435344" y="1241933"/>
                  </a:lnTo>
                  <a:lnTo>
                    <a:pt x="6448044" y="1241933"/>
                  </a:lnTo>
                  <a:lnTo>
                    <a:pt x="6448044" y="1229233"/>
                  </a:lnTo>
                  <a:close/>
                </a:path>
                <a:path w="11228705" h="3205479">
                  <a:moveTo>
                    <a:pt x="6489700" y="248666"/>
                  </a:moveTo>
                  <a:lnTo>
                    <a:pt x="6438900" y="248666"/>
                  </a:lnTo>
                  <a:lnTo>
                    <a:pt x="6438900" y="261366"/>
                  </a:lnTo>
                  <a:lnTo>
                    <a:pt x="6489700" y="261366"/>
                  </a:lnTo>
                  <a:lnTo>
                    <a:pt x="6489700" y="248666"/>
                  </a:lnTo>
                  <a:close/>
                </a:path>
                <a:path w="11228705" h="3205479">
                  <a:moveTo>
                    <a:pt x="6536055" y="943229"/>
                  </a:moveTo>
                  <a:lnTo>
                    <a:pt x="6485255" y="943229"/>
                  </a:lnTo>
                  <a:lnTo>
                    <a:pt x="6485255" y="955929"/>
                  </a:lnTo>
                  <a:lnTo>
                    <a:pt x="6536055" y="955929"/>
                  </a:lnTo>
                  <a:lnTo>
                    <a:pt x="6536055" y="943229"/>
                  </a:lnTo>
                  <a:close/>
                </a:path>
                <a:path w="11228705" h="3205479">
                  <a:moveTo>
                    <a:pt x="6536944" y="1229233"/>
                  </a:moveTo>
                  <a:lnTo>
                    <a:pt x="6486144" y="1229233"/>
                  </a:lnTo>
                  <a:lnTo>
                    <a:pt x="6486144" y="1241933"/>
                  </a:lnTo>
                  <a:lnTo>
                    <a:pt x="6536944" y="1241933"/>
                  </a:lnTo>
                  <a:lnTo>
                    <a:pt x="6536944" y="1229233"/>
                  </a:lnTo>
                  <a:close/>
                </a:path>
                <a:path w="11228705" h="3205479">
                  <a:moveTo>
                    <a:pt x="6540500" y="248666"/>
                  </a:moveTo>
                  <a:lnTo>
                    <a:pt x="6527800" y="248666"/>
                  </a:lnTo>
                  <a:lnTo>
                    <a:pt x="6527800" y="261366"/>
                  </a:lnTo>
                  <a:lnTo>
                    <a:pt x="6540500" y="261366"/>
                  </a:lnTo>
                  <a:lnTo>
                    <a:pt x="6540500" y="248666"/>
                  </a:lnTo>
                  <a:close/>
                </a:path>
                <a:path w="11228705" h="3205479">
                  <a:moveTo>
                    <a:pt x="6586855" y="943229"/>
                  </a:moveTo>
                  <a:lnTo>
                    <a:pt x="6574155" y="943229"/>
                  </a:lnTo>
                  <a:lnTo>
                    <a:pt x="6574155" y="955929"/>
                  </a:lnTo>
                  <a:lnTo>
                    <a:pt x="6586855" y="955929"/>
                  </a:lnTo>
                  <a:lnTo>
                    <a:pt x="6586855" y="943229"/>
                  </a:lnTo>
                  <a:close/>
                </a:path>
                <a:path w="11228705" h="3205479">
                  <a:moveTo>
                    <a:pt x="6587744" y="1229233"/>
                  </a:moveTo>
                  <a:lnTo>
                    <a:pt x="6575044" y="1229233"/>
                  </a:lnTo>
                  <a:lnTo>
                    <a:pt x="6575044" y="1241933"/>
                  </a:lnTo>
                  <a:lnTo>
                    <a:pt x="6587744" y="1241933"/>
                  </a:lnTo>
                  <a:lnTo>
                    <a:pt x="6587744" y="1229233"/>
                  </a:lnTo>
                  <a:close/>
                </a:path>
                <a:path w="11228705" h="3205479">
                  <a:moveTo>
                    <a:pt x="6629400" y="248666"/>
                  </a:moveTo>
                  <a:lnTo>
                    <a:pt x="6578600" y="248666"/>
                  </a:lnTo>
                  <a:lnTo>
                    <a:pt x="6578600" y="261366"/>
                  </a:lnTo>
                  <a:lnTo>
                    <a:pt x="6629400" y="261366"/>
                  </a:lnTo>
                  <a:lnTo>
                    <a:pt x="6629400" y="248666"/>
                  </a:lnTo>
                  <a:close/>
                </a:path>
                <a:path w="11228705" h="3205479">
                  <a:moveTo>
                    <a:pt x="6675755" y="943229"/>
                  </a:moveTo>
                  <a:lnTo>
                    <a:pt x="6624955" y="943229"/>
                  </a:lnTo>
                  <a:lnTo>
                    <a:pt x="6624955" y="955929"/>
                  </a:lnTo>
                  <a:lnTo>
                    <a:pt x="6675755" y="955929"/>
                  </a:lnTo>
                  <a:lnTo>
                    <a:pt x="6675755" y="943229"/>
                  </a:lnTo>
                  <a:close/>
                </a:path>
                <a:path w="11228705" h="3205479">
                  <a:moveTo>
                    <a:pt x="6676644" y="1229233"/>
                  </a:moveTo>
                  <a:lnTo>
                    <a:pt x="6625844" y="1229233"/>
                  </a:lnTo>
                  <a:lnTo>
                    <a:pt x="6625844" y="1241933"/>
                  </a:lnTo>
                  <a:lnTo>
                    <a:pt x="6676644" y="1241933"/>
                  </a:lnTo>
                  <a:lnTo>
                    <a:pt x="6676644" y="1229233"/>
                  </a:lnTo>
                  <a:close/>
                </a:path>
                <a:path w="11228705" h="3205479">
                  <a:moveTo>
                    <a:pt x="6680200" y="248666"/>
                  </a:moveTo>
                  <a:lnTo>
                    <a:pt x="6667500" y="248666"/>
                  </a:lnTo>
                  <a:lnTo>
                    <a:pt x="6667500" y="261366"/>
                  </a:lnTo>
                  <a:lnTo>
                    <a:pt x="6680200" y="261366"/>
                  </a:lnTo>
                  <a:lnTo>
                    <a:pt x="6680200" y="248666"/>
                  </a:lnTo>
                  <a:close/>
                </a:path>
                <a:path w="11228705" h="3205479">
                  <a:moveTo>
                    <a:pt x="6726555" y="943229"/>
                  </a:moveTo>
                  <a:lnTo>
                    <a:pt x="6713855" y="943229"/>
                  </a:lnTo>
                  <a:lnTo>
                    <a:pt x="6713855" y="955929"/>
                  </a:lnTo>
                  <a:lnTo>
                    <a:pt x="6726555" y="955929"/>
                  </a:lnTo>
                  <a:lnTo>
                    <a:pt x="6726555" y="943229"/>
                  </a:lnTo>
                  <a:close/>
                </a:path>
                <a:path w="11228705" h="3205479">
                  <a:moveTo>
                    <a:pt x="6727444" y="1229233"/>
                  </a:moveTo>
                  <a:lnTo>
                    <a:pt x="6714744" y="1229233"/>
                  </a:lnTo>
                  <a:lnTo>
                    <a:pt x="6714744" y="1241933"/>
                  </a:lnTo>
                  <a:lnTo>
                    <a:pt x="6727444" y="1241933"/>
                  </a:lnTo>
                  <a:lnTo>
                    <a:pt x="6727444" y="1229233"/>
                  </a:lnTo>
                  <a:close/>
                </a:path>
                <a:path w="11228705" h="3205479">
                  <a:moveTo>
                    <a:pt x="6769100" y="248666"/>
                  </a:moveTo>
                  <a:lnTo>
                    <a:pt x="6718300" y="248666"/>
                  </a:lnTo>
                  <a:lnTo>
                    <a:pt x="6718300" y="261366"/>
                  </a:lnTo>
                  <a:lnTo>
                    <a:pt x="6769100" y="261366"/>
                  </a:lnTo>
                  <a:lnTo>
                    <a:pt x="6769100" y="248666"/>
                  </a:lnTo>
                  <a:close/>
                </a:path>
                <a:path w="11228705" h="3205479">
                  <a:moveTo>
                    <a:pt x="6815455" y="943229"/>
                  </a:moveTo>
                  <a:lnTo>
                    <a:pt x="6764655" y="943229"/>
                  </a:lnTo>
                  <a:lnTo>
                    <a:pt x="6764655" y="955929"/>
                  </a:lnTo>
                  <a:lnTo>
                    <a:pt x="6815455" y="955929"/>
                  </a:lnTo>
                  <a:lnTo>
                    <a:pt x="6815455" y="943229"/>
                  </a:lnTo>
                  <a:close/>
                </a:path>
                <a:path w="11228705" h="3205479">
                  <a:moveTo>
                    <a:pt x="6816344" y="1229233"/>
                  </a:moveTo>
                  <a:lnTo>
                    <a:pt x="6765544" y="1229233"/>
                  </a:lnTo>
                  <a:lnTo>
                    <a:pt x="6765544" y="1241933"/>
                  </a:lnTo>
                  <a:lnTo>
                    <a:pt x="6816344" y="1241933"/>
                  </a:lnTo>
                  <a:lnTo>
                    <a:pt x="6816344" y="1229233"/>
                  </a:lnTo>
                  <a:close/>
                </a:path>
                <a:path w="11228705" h="3205479">
                  <a:moveTo>
                    <a:pt x="6819900" y="248666"/>
                  </a:moveTo>
                  <a:lnTo>
                    <a:pt x="6807200" y="248666"/>
                  </a:lnTo>
                  <a:lnTo>
                    <a:pt x="6807200" y="261366"/>
                  </a:lnTo>
                  <a:lnTo>
                    <a:pt x="6819900" y="261366"/>
                  </a:lnTo>
                  <a:lnTo>
                    <a:pt x="6819900" y="248666"/>
                  </a:lnTo>
                  <a:close/>
                </a:path>
                <a:path w="11228705" h="3205479">
                  <a:moveTo>
                    <a:pt x="6866255" y="943229"/>
                  </a:moveTo>
                  <a:lnTo>
                    <a:pt x="6853555" y="943229"/>
                  </a:lnTo>
                  <a:lnTo>
                    <a:pt x="6853555" y="955929"/>
                  </a:lnTo>
                  <a:lnTo>
                    <a:pt x="6866255" y="955929"/>
                  </a:lnTo>
                  <a:lnTo>
                    <a:pt x="6866255" y="943229"/>
                  </a:lnTo>
                  <a:close/>
                </a:path>
                <a:path w="11228705" h="3205479">
                  <a:moveTo>
                    <a:pt x="6867144" y="1229233"/>
                  </a:moveTo>
                  <a:lnTo>
                    <a:pt x="6854444" y="1229233"/>
                  </a:lnTo>
                  <a:lnTo>
                    <a:pt x="6854444" y="1241933"/>
                  </a:lnTo>
                  <a:lnTo>
                    <a:pt x="6867144" y="1241933"/>
                  </a:lnTo>
                  <a:lnTo>
                    <a:pt x="6867144" y="1229233"/>
                  </a:lnTo>
                  <a:close/>
                </a:path>
                <a:path w="11228705" h="3205479">
                  <a:moveTo>
                    <a:pt x="6908800" y="248666"/>
                  </a:moveTo>
                  <a:lnTo>
                    <a:pt x="6858000" y="248666"/>
                  </a:lnTo>
                  <a:lnTo>
                    <a:pt x="6858000" y="261366"/>
                  </a:lnTo>
                  <a:lnTo>
                    <a:pt x="6908800" y="261366"/>
                  </a:lnTo>
                  <a:lnTo>
                    <a:pt x="6908800" y="248666"/>
                  </a:lnTo>
                  <a:close/>
                </a:path>
                <a:path w="11228705" h="3205479">
                  <a:moveTo>
                    <a:pt x="6955155" y="943229"/>
                  </a:moveTo>
                  <a:lnTo>
                    <a:pt x="6904355" y="943229"/>
                  </a:lnTo>
                  <a:lnTo>
                    <a:pt x="6904355" y="955929"/>
                  </a:lnTo>
                  <a:lnTo>
                    <a:pt x="6955155" y="955929"/>
                  </a:lnTo>
                  <a:lnTo>
                    <a:pt x="6955155" y="943229"/>
                  </a:lnTo>
                  <a:close/>
                </a:path>
                <a:path w="11228705" h="3205479">
                  <a:moveTo>
                    <a:pt x="6956044" y="1229233"/>
                  </a:moveTo>
                  <a:lnTo>
                    <a:pt x="6905244" y="1229233"/>
                  </a:lnTo>
                  <a:lnTo>
                    <a:pt x="6905244" y="1241933"/>
                  </a:lnTo>
                  <a:lnTo>
                    <a:pt x="6956044" y="1241933"/>
                  </a:lnTo>
                  <a:lnTo>
                    <a:pt x="6956044" y="1229233"/>
                  </a:lnTo>
                  <a:close/>
                </a:path>
                <a:path w="11228705" h="3205479">
                  <a:moveTo>
                    <a:pt x="6959600" y="248666"/>
                  </a:moveTo>
                  <a:lnTo>
                    <a:pt x="6946900" y="248666"/>
                  </a:lnTo>
                  <a:lnTo>
                    <a:pt x="6946900" y="261366"/>
                  </a:lnTo>
                  <a:lnTo>
                    <a:pt x="6959600" y="261366"/>
                  </a:lnTo>
                  <a:lnTo>
                    <a:pt x="6959600" y="248666"/>
                  </a:lnTo>
                  <a:close/>
                </a:path>
                <a:path w="11228705" h="3205479">
                  <a:moveTo>
                    <a:pt x="7005955" y="943229"/>
                  </a:moveTo>
                  <a:lnTo>
                    <a:pt x="6993255" y="943229"/>
                  </a:lnTo>
                  <a:lnTo>
                    <a:pt x="6993255" y="955929"/>
                  </a:lnTo>
                  <a:lnTo>
                    <a:pt x="7005955" y="955929"/>
                  </a:lnTo>
                  <a:lnTo>
                    <a:pt x="7005955" y="943229"/>
                  </a:lnTo>
                  <a:close/>
                </a:path>
                <a:path w="11228705" h="3205479">
                  <a:moveTo>
                    <a:pt x="7006844" y="1229233"/>
                  </a:moveTo>
                  <a:lnTo>
                    <a:pt x="6994144" y="1229233"/>
                  </a:lnTo>
                  <a:lnTo>
                    <a:pt x="6994144" y="1241933"/>
                  </a:lnTo>
                  <a:lnTo>
                    <a:pt x="7006844" y="1241933"/>
                  </a:lnTo>
                  <a:lnTo>
                    <a:pt x="7006844" y="1229233"/>
                  </a:lnTo>
                  <a:close/>
                </a:path>
                <a:path w="11228705" h="3205479">
                  <a:moveTo>
                    <a:pt x="7048500" y="248666"/>
                  </a:moveTo>
                  <a:lnTo>
                    <a:pt x="6997700" y="248666"/>
                  </a:lnTo>
                  <a:lnTo>
                    <a:pt x="6997700" y="261366"/>
                  </a:lnTo>
                  <a:lnTo>
                    <a:pt x="7048500" y="261366"/>
                  </a:lnTo>
                  <a:lnTo>
                    <a:pt x="7048500" y="248666"/>
                  </a:lnTo>
                  <a:close/>
                </a:path>
                <a:path w="11228705" h="3205479">
                  <a:moveTo>
                    <a:pt x="7094855" y="943229"/>
                  </a:moveTo>
                  <a:lnTo>
                    <a:pt x="7044055" y="943229"/>
                  </a:lnTo>
                  <a:lnTo>
                    <a:pt x="7044055" y="955929"/>
                  </a:lnTo>
                  <a:lnTo>
                    <a:pt x="7094855" y="955929"/>
                  </a:lnTo>
                  <a:lnTo>
                    <a:pt x="7094855" y="943229"/>
                  </a:lnTo>
                  <a:close/>
                </a:path>
                <a:path w="11228705" h="3205479">
                  <a:moveTo>
                    <a:pt x="7095744" y="1229233"/>
                  </a:moveTo>
                  <a:lnTo>
                    <a:pt x="7044944" y="1229233"/>
                  </a:lnTo>
                  <a:lnTo>
                    <a:pt x="7044944" y="1241933"/>
                  </a:lnTo>
                  <a:lnTo>
                    <a:pt x="7095744" y="1241933"/>
                  </a:lnTo>
                  <a:lnTo>
                    <a:pt x="7095744" y="1229233"/>
                  </a:lnTo>
                  <a:close/>
                </a:path>
                <a:path w="11228705" h="3205479">
                  <a:moveTo>
                    <a:pt x="7099300" y="248666"/>
                  </a:moveTo>
                  <a:lnTo>
                    <a:pt x="7086600" y="248666"/>
                  </a:lnTo>
                  <a:lnTo>
                    <a:pt x="7086600" y="261366"/>
                  </a:lnTo>
                  <a:lnTo>
                    <a:pt x="7099300" y="261366"/>
                  </a:lnTo>
                  <a:lnTo>
                    <a:pt x="7099300" y="248666"/>
                  </a:lnTo>
                  <a:close/>
                </a:path>
                <a:path w="11228705" h="3205479">
                  <a:moveTo>
                    <a:pt x="7145655" y="943229"/>
                  </a:moveTo>
                  <a:lnTo>
                    <a:pt x="7132955" y="943229"/>
                  </a:lnTo>
                  <a:lnTo>
                    <a:pt x="7132955" y="955929"/>
                  </a:lnTo>
                  <a:lnTo>
                    <a:pt x="7145655" y="955929"/>
                  </a:lnTo>
                  <a:lnTo>
                    <a:pt x="7145655" y="943229"/>
                  </a:lnTo>
                  <a:close/>
                </a:path>
                <a:path w="11228705" h="3205479">
                  <a:moveTo>
                    <a:pt x="7146544" y="1229233"/>
                  </a:moveTo>
                  <a:lnTo>
                    <a:pt x="7133844" y="1229233"/>
                  </a:lnTo>
                  <a:lnTo>
                    <a:pt x="7133844" y="1241933"/>
                  </a:lnTo>
                  <a:lnTo>
                    <a:pt x="7146544" y="1241933"/>
                  </a:lnTo>
                  <a:lnTo>
                    <a:pt x="7146544" y="1229233"/>
                  </a:lnTo>
                  <a:close/>
                </a:path>
                <a:path w="11228705" h="3205479">
                  <a:moveTo>
                    <a:pt x="7188200" y="248666"/>
                  </a:moveTo>
                  <a:lnTo>
                    <a:pt x="7137400" y="248666"/>
                  </a:lnTo>
                  <a:lnTo>
                    <a:pt x="7137400" y="261366"/>
                  </a:lnTo>
                  <a:lnTo>
                    <a:pt x="7188200" y="261366"/>
                  </a:lnTo>
                  <a:lnTo>
                    <a:pt x="7188200" y="248666"/>
                  </a:lnTo>
                  <a:close/>
                </a:path>
                <a:path w="11228705" h="3205479">
                  <a:moveTo>
                    <a:pt x="7234555" y="943229"/>
                  </a:moveTo>
                  <a:lnTo>
                    <a:pt x="7183755" y="943229"/>
                  </a:lnTo>
                  <a:lnTo>
                    <a:pt x="7183755" y="955929"/>
                  </a:lnTo>
                  <a:lnTo>
                    <a:pt x="7234555" y="955929"/>
                  </a:lnTo>
                  <a:lnTo>
                    <a:pt x="7234555" y="943229"/>
                  </a:lnTo>
                  <a:close/>
                </a:path>
                <a:path w="11228705" h="3205479">
                  <a:moveTo>
                    <a:pt x="7235444" y="1229233"/>
                  </a:moveTo>
                  <a:lnTo>
                    <a:pt x="7184644" y="1229233"/>
                  </a:lnTo>
                  <a:lnTo>
                    <a:pt x="7184644" y="1241933"/>
                  </a:lnTo>
                  <a:lnTo>
                    <a:pt x="7235444" y="1241933"/>
                  </a:lnTo>
                  <a:lnTo>
                    <a:pt x="7235444" y="1229233"/>
                  </a:lnTo>
                  <a:close/>
                </a:path>
                <a:path w="11228705" h="3205479">
                  <a:moveTo>
                    <a:pt x="7239000" y="248666"/>
                  </a:moveTo>
                  <a:lnTo>
                    <a:pt x="7226300" y="248666"/>
                  </a:lnTo>
                  <a:lnTo>
                    <a:pt x="7226300" y="261366"/>
                  </a:lnTo>
                  <a:lnTo>
                    <a:pt x="7239000" y="261366"/>
                  </a:lnTo>
                  <a:lnTo>
                    <a:pt x="7239000" y="248666"/>
                  </a:lnTo>
                  <a:close/>
                </a:path>
                <a:path w="11228705" h="3205479">
                  <a:moveTo>
                    <a:pt x="7257161" y="2934589"/>
                  </a:moveTo>
                  <a:lnTo>
                    <a:pt x="7244461" y="2934589"/>
                  </a:lnTo>
                  <a:lnTo>
                    <a:pt x="7244461" y="2947289"/>
                  </a:lnTo>
                  <a:lnTo>
                    <a:pt x="7257161" y="2947289"/>
                  </a:lnTo>
                  <a:lnTo>
                    <a:pt x="7257161" y="2934589"/>
                  </a:lnTo>
                  <a:close/>
                </a:path>
                <a:path w="11228705" h="3205479">
                  <a:moveTo>
                    <a:pt x="7257161" y="2845689"/>
                  </a:moveTo>
                  <a:lnTo>
                    <a:pt x="7244461" y="2845689"/>
                  </a:lnTo>
                  <a:lnTo>
                    <a:pt x="7244461" y="2896489"/>
                  </a:lnTo>
                  <a:lnTo>
                    <a:pt x="7257161" y="2896489"/>
                  </a:lnTo>
                  <a:lnTo>
                    <a:pt x="7257161" y="2845689"/>
                  </a:lnTo>
                  <a:close/>
                </a:path>
                <a:path w="11228705" h="3205479">
                  <a:moveTo>
                    <a:pt x="7257161" y="2794889"/>
                  </a:moveTo>
                  <a:lnTo>
                    <a:pt x="7244461" y="2794889"/>
                  </a:lnTo>
                  <a:lnTo>
                    <a:pt x="7244461" y="2807589"/>
                  </a:lnTo>
                  <a:lnTo>
                    <a:pt x="7257161" y="2807589"/>
                  </a:lnTo>
                  <a:lnTo>
                    <a:pt x="7257161" y="2794889"/>
                  </a:lnTo>
                  <a:close/>
                </a:path>
                <a:path w="11228705" h="3205479">
                  <a:moveTo>
                    <a:pt x="7257161" y="2705989"/>
                  </a:moveTo>
                  <a:lnTo>
                    <a:pt x="7244461" y="2705989"/>
                  </a:lnTo>
                  <a:lnTo>
                    <a:pt x="7244461" y="2756789"/>
                  </a:lnTo>
                  <a:lnTo>
                    <a:pt x="7257161" y="2756789"/>
                  </a:lnTo>
                  <a:lnTo>
                    <a:pt x="7257161" y="2705989"/>
                  </a:lnTo>
                  <a:close/>
                </a:path>
                <a:path w="11228705" h="3205479">
                  <a:moveTo>
                    <a:pt x="7257161" y="2655189"/>
                  </a:moveTo>
                  <a:lnTo>
                    <a:pt x="7244461" y="2655189"/>
                  </a:lnTo>
                  <a:lnTo>
                    <a:pt x="7244461" y="2667889"/>
                  </a:lnTo>
                  <a:lnTo>
                    <a:pt x="7257161" y="2667889"/>
                  </a:lnTo>
                  <a:lnTo>
                    <a:pt x="7257161" y="2655189"/>
                  </a:lnTo>
                  <a:close/>
                </a:path>
                <a:path w="11228705" h="3205479">
                  <a:moveTo>
                    <a:pt x="7257161" y="2566289"/>
                  </a:moveTo>
                  <a:lnTo>
                    <a:pt x="7244461" y="2566289"/>
                  </a:lnTo>
                  <a:lnTo>
                    <a:pt x="7244461" y="2617089"/>
                  </a:lnTo>
                  <a:lnTo>
                    <a:pt x="7257161" y="2617089"/>
                  </a:lnTo>
                  <a:lnTo>
                    <a:pt x="7257161" y="2566289"/>
                  </a:lnTo>
                  <a:close/>
                </a:path>
                <a:path w="11228705" h="3205479">
                  <a:moveTo>
                    <a:pt x="7257161" y="2515489"/>
                  </a:moveTo>
                  <a:lnTo>
                    <a:pt x="7244461" y="2515489"/>
                  </a:lnTo>
                  <a:lnTo>
                    <a:pt x="7244461" y="2528189"/>
                  </a:lnTo>
                  <a:lnTo>
                    <a:pt x="7257161" y="2528189"/>
                  </a:lnTo>
                  <a:lnTo>
                    <a:pt x="7257161" y="2515489"/>
                  </a:lnTo>
                  <a:close/>
                </a:path>
                <a:path w="11228705" h="3205479">
                  <a:moveTo>
                    <a:pt x="7257161" y="2426589"/>
                  </a:moveTo>
                  <a:lnTo>
                    <a:pt x="7244461" y="2426589"/>
                  </a:lnTo>
                  <a:lnTo>
                    <a:pt x="7244461" y="2477389"/>
                  </a:lnTo>
                  <a:lnTo>
                    <a:pt x="7257161" y="2477389"/>
                  </a:lnTo>
                  <a:lnTo>
                    <a:pt x="7257161" y="2426589"/>
                  </a:lnTo>
                  <a:close/>
                </a:path>
                <a:path w="11228705" h="3205479">
                  <a:moveTo>
                    <a:pt x="7257161" y="2375789"/>
                  </a:moveTo>
                  <a:lnTo>
                    <a:pt x="7244461" y="2375789"/>
                  </a:lnTo>
                  <a:lnTo>
                    <a:pt x="7244461" y="2388489"/>
                  </a:lnTo>
                  <a:lnTo>
                    <a:pt x="7257161" y="2388489"/>
                  </a:lnTo>
                  <a:lnTo>
                    <a:pt x="7257161" y="2375789"/>
                  </a:lnTo>
                  <a:close/>
                </a:path>
                <a:path w="11228705" h="3205479">
                  <a:moveTo>
                    <a:pt x="7257161" y="2286889"/>
                  </a:moveTo>
                  <a:lnTo>
                    <a:pt x="7244461" y="2286889"/>
                  </a:lnTo>
                  <a:lnTo>
                    <a:pt x="7244461" y="2337689"/>
                  </a:lnTo>
                  <a:lnTo>
                    <a:pt x="7257161" y="2337689"/>
                  </a:lnTo>
                  <a:lnTo>
                    <a:pt x="7257161" y="2286889"/>
                  </a:lnTo>
                  <a:close/>
                </a:path>
                <a:path w="11228705" h="3205479">
                  <a:moveTo>
                    <a:pt x="7257161" y="2236089"/>
                  </a:moveTo>
                  <a:lnTo>
                    <a:pt x="7244461" y="2236089"/>
                  </a:lnTo>
                  <a:lnTo>
                    <a:pt x="7244461" y="2248789"/>
                  </a:lnTo>
                  <a:lnTo>
                    <a:pt x="7257161" y="2248789"/>
                  </a:lnTo>
                  <a:lnTo>
                    <a:pt x="7257161" y="2236089"/>
                  </a:lnTo>
                  <a:close/>
                </a:path>
                <a:path w="11228705" h="3205479">
                  <a:moveTo>
                    <a:pt x="7257161" y="2147189"/>
                  </a:moveTo>
                  <a:lnTo>
                    <a:pt x="7244461" y="2147189"/>
                  </a:lnTo>
                  <a:lnTo>
                    <a:pt x="7244461" y="2197989"/>
                  </a:lnTo>
                  <a:lnTo>
                    <a:pt x="7257161" y="2197989"/>
                  </a:lnTo>
                  <a:lnTo>
                    <a:pt x="7257161" y="2147189"/>
                  </a:lnTo>
                  <a:close/>
                </a:path>
                <a:path w="11228705" h="3205479">
                  <a:moveTo>
                    <a:pt x="7257161" y="2096389"/>
                  </a:moveTo>
                  <a:lnTo>
                    <a:pt x="7244461" y="2096389"/>
                  </a:lnTo>
                  <a:lnTo>
                    <a:pt x="7244461" y="2109089"/>
                  </a:lnTo>
                  <a:lnTo>
                    <a:pt x="7257161" y="2109089"/>
                  </a:lnTo>
                  <a:lnTo>
                    <a:pt x="7257161" y="2096389"/>
                  </a:lnTo>
                  <a:close/>
                </a:path>
                <a:path w="11228705" h="3205479">
                  <a:moveTo>
                    <a:pt x="7257161" y="2007489"/>
                  </a:moveTo>
                  <a:lnTo>
                    <a:pt x="7244461" y="2007489"/>
                  </a:lnTo>
                  <a:lnTo>
                    <a:pt x="7244461" y="2058289"/>
                  </a:lnTo>
                  <a:lnTo>
                    <a:pt x="7257161" y="2058289"/>
                  </a:lnTo>
                  <a:lnTo>
                    <a:pt x="7257161" y="2007489"/>
                  </a:lnTo>
                  <a:close/>
                </a:path>
                <a:path w="11228705" h="3205479">
                  <a:moveTo>
                    <a:pt x="7257161" y="1956689"/>
                  </a:moveTo>
                  <a:lnTo>
                    <a:pt x="7244461" y="1956689"/>
                  </a:lnTo>
                  <a:lnTo>
                    <a:pt x="7244461" y="1969389"/>
                  </a:lnTo>
                  <a:lnTo>
                    <a:pt x="7257161" y="1969389"/>
                  </a:lnTo>
                  <a:lnTo>
                    <a:pt x="7257161" y="1956689"/>
                  </a:lnTo>
                  <a:close/>
                </a:path>
                <a:path w="11228705" h="3205479">
                  <a:moveTo>
                    <a:pt x="7257161" y="1867789"/>
                  </a:moveTo>
                  <a:lnTo>
                    <a:pt x="7244461" y="1867789"/>
                  </a:lnTo>
                  <a:lnTo>
                    <a:pt x="7244461" y="1918589"/>
                  </a:lnTo>
                  <a:lnTo>
                    <a:pt x="7257161" y="1918589"/>
                  </a:lnTo>
                  <a:lnTo>
                    <a:pt x="7257161" y="1867789"/>
                  </a:lnTo>
                  <a:close/>
                </a:path>
                <a:path w="11228705" h="3205479">
                  <a:moveTo>
                    <a:pt x="7257161" y="1816989"/>
                  </a:moveTo>
                  <a:lnTo>
                    <a:pt x="7244461" y="1816989"/>
                  </a:lnTo>
                  <a:lnTo>
                    <a:pt x="7244461" y="1829689"/>
                  </a:lnTo>
                  <a:lnTo>
                    <a:pt x="7257161" y="1829689"/>
                  </a:lnTo>
                  <a:lnTo>
                    <a:pt x="7257161" y="1816989"/>
                  </a:lnTo>
                  <a:close/>
                </a:path>
                <a:path w="11228705" h="3205479">
                  <a:moveTo>
                    <a:pt x="7257161" y="1728089"/>
                  </a:moveTo>
                  <a:lnTo>
                    <a:pt x="7244461" y="1728089"/>
                  </a:lnTo>
                  <a:lnTo>
                    <a:pt x="7244461" y="1778889"/>
                  </a:lnTo>
                  <a:lnTo>
                    <a:pt x="7257161" y="1778889"/>
                  </a:lnTo>
                  <a:lnTo>
                    <a:pt x="7257161" y="1728089"/>
                  </a:lnTo>
                  <a:close/>
                </a:path>
                <a:path w="11228705" h="3205479">
                  <a:moveTo>
                    <a:pt x="7257161" y="1677289"/>
                  </a:moveTo>
                  <a:lnTo>
                    <a:pt x="7244461" y="1677289"/>
                  </a:lnTo>
                  <a:lnTo>
                    <a:pt x="7244461" y="1689989"/>
                  </a:lnTo>
                  <a:lnTo>
                    <a:pt x="7257161" y="1689989"/>
                  </a:lnTo>
                  <a:lnTo>
                    <a:pt x="7257161" y="1677289"/>
                  </a:lnTo>
                  <a:close/>
                </a:path>
                <a:path w="11228705" h="3205479">
                  <a:moveTo>
                    <a:pt x="7257161" y="1588389"/>
                  </a:moveTo>
                  <a:lnTo>
                    <a:pt x="7244461" y="1588389"/>
                  </a:lnTo>
                  <a:lnTo>
                    <a:pt x="7244461" y="1639189"/>
                  </a:lnTo>
                  <a:lnTo>
                    <a:pt x="7257161" y="1639189"/>
                  </a:lnTo>
                  <a:lnTo>
                    <a:pt x="7257161" y="1588389"/>
                  </a:lnTo>
                  <a:close/>
                </a:path>
                <a:path w="11228705" h="3205479">
                  <a:moveTo>
                    <a:pt x="7257161" y="1537589"/>
                  </a:moveTo>
                  <a:lnTo>
                    <a:pt x="7244461" y="1537589"/>
                  </a:lnTo>
                  <a:lnTo>
                    <a:pt x="7244461" y="1550289"/>
                  </a:lnTo>
                  <a:lnTo>
                    <a:pt x="7257161" y="1550289"/>
                  </a:lnTo>
                  <a:lnTo>
                    <a:pt x="7257161" y="1537589"/>
                  </a:lnTo>
                  <a:close/>
                </a:path>
                <a:path w="11228705" h="3205479">
                  <a:moveTo>
                    <a:pt x="7257161" y="1448689"/>
                  </a:moveTo>
                  <a:lnTo>
                    <a:pt x="7244461" y="1448689"/>
                  </a:lnTo>
                  <a:lnTo>
                    <a:pt x="7244461" y="1499489"/>
                  </a:lnTo>
                  <a:lnTo>
                    <a:pt x="7257161" y="1499489"/>
                  </a:lnTo>
                  <a:lnTo>
                    <a:pt x="7257161" y="1448689"/>
                  </a:lnTo>
                  <a:close/>
                </a:path>
                <a:path w="11228705" h="3205479">
                  <a:moveTo>
                    <a:pt x="7257161" y="1397889"/>
                  </a:moveTo>
                  <a:lnTo>
                    <a:pt x="7244461" y="1397889"/>
                  </a:lnTo>
                  <a:lnTo>
                    <a:pt x="7244461" y="1410589"/>
                  </a:lnTo>
                  <a:lnTo>
                    <a:pt x="7257161" y="1410589"/>
                  </a:lnTo>
                  <a:lnTo>
                    <a:pt x="7257161" y="1397889"/>
                  </a:lnTo>
                  <a:close/>
                </a:path>
                <a:path w="11228705" h="3205479">
                  <a:moveTo>
                    <a:pt x="7257161" y="1308989"/>
                  </a:moveTo>
                  <a:lnTo>
                    <a:pt x="7244461" y="1308989"/>
                  </a:lnTo>
                  <a:lnTo>
                    <a:pt x="7244461" y="1359789"/>
                  </a:lnTo>
                  <a:lnTo>
                    <a:pt x="7257161" y="1359789"/>
                  </a:lnTo>
                  <a:lnTo>
                    <a:pt x="7257161" y="1308989"/>
                  </a:lnTo>
                  <a:close/>
                </a:path>
                <a:path w="11228705" h="3205479">
                  <a:moveTo>
                    <a:pt x="7257161" y="1258189"/>
                  </a:moveTo>
                  <a:lnTo>
                    <a:pt x="7244461" y="1258189"/>
                  </a:lnTo>
                  <a:lnTo>
                    <a:pt x="7244461" y="1270889"/>
                  </a:lnTo>
                  <a:lnTo>
                    <a:pt x="7257161" y="1270889"/>
                  </a:lnTo>
                  <a:lnTo>
                    <a:pt x="7257161" y="1258189"/>
                  </a:lnTo>
                  <a:close/>
                </a:path>
                <a:path w="11228705" h="3205479">
                  <a:moveTo>
                    <a:pt x="7285355" y="943229"/>
                  </a:moveTo>
                  <a:lnTo>
                    <a:pt x="7272655" y="943229"/>
                  </a:lnTo>
                  <a:lnTo>
                    <a:pt x="7272655" y="955929"/>
                  </a:lnTo>
                  <a:lnTo>
                    <a:pt x="7285355" y="955929"/>
                  </a:lnTo>
                  <a:lnTo>
                    <a:pt x="7285355" y="943229"/>
                  </a:lnTo>
                  <a:close/>
                </a:path>
                <a:path w="11228705" h="3205479">
                  <a:moveTo>
                    <a:pt x="7288911" y="3023489"/>
                  </a:moveTo>
                  <a:lnTo>
                    <a:pt x="7257161" y="3023489"/>
                  </a:lnTo>
                  <a:lnTo>
                    <a:pt x="7257161" y="2985389"/>
                  </a:lnTo>
                  <a:lnTo>
                    <a:pt x="7244461" y="2985389"/>
                  </a:lnTo>
                  <a:lnTo>
                    <a:pt x="7244461" y="3023489"/>
                  </a:lnTo>
                  <a:lnTo>
                    <a:pt x="7212711" y="3023489"/>
                  </a:lnTo>
                  <a:lnTo>
                    <a:pt x="7250811" y="3099689"/>
                  </a:lnTo>
                  <a:lnTo>
                    <a:pt x="7282561" y="3036189"/>
                  </a:lnTo>
                  <a:lnTo>
                    <a:pt x="7288911" y="3023489"/>
                  </a:lnTo>
                  <a:close/>
                </a:path>
                <a:path w="11228705" h="3205479">
                  <a:moveTo>
                    <a:pt x="7327900" y="248666"/>
                  </a:moveTo>
                  <a:lnTo>
                    <a:pt x="7277100" y="248666"/>
                  </a:lnTo>
                  <a:lnTo>
                    <a:pt x="7277100" y="261366"/>
                  </a:lnTo>
                  <a:lnTo>
                    <a:pt x="7327900" y="261366"/>
                  </a:lnTo>
                  <a:lnTo>
                    <a:pt x="7327900" y="248666"/>
                  </a:lnTo>
                  <a:close/>
                </a:path>
                <a:path w="11228705" h="3205479">
                  <a:moveTo>
                    <a:pt x="7374255" y="943229"/>
                  </a:moveTo>
                  <a:lnTo>
                    <a:pt x="7323455" y="943229"/>
                  </a:lnTo>
                  <a:lnTo>
                    <a:pt x="7323455" y="955929"/>
                  </a:lnTo>
                  <a:lnTo>
                    <a:pt x="7374255" y="955929"/>
                  </a:lnTo>
                  <a:lnTo>
                    <a:pt x="7374255" y="943229"/>
                  </a:lnTo>
                  <a:close/>
                </a:path>
                <a:path w="11228705" h="3205479">
                  <a:moveTo>
                    <a:pt x="7378700" y="248666"/>
                  </a:moveTo>
                  <a:lnTo>
                    <a:pt x="7366000" y="248666"/>
                  </a:lnTo>
                  <a:lnTo>
                    <a:pt x="7366000" y="261366"/>
                  </a:lnTo>
                  <a:lnTo>
                    <a:pt x="7378700" y="261366"/>
                  </a:lnTo>
                  <a:lnTo>
                    <a:pt x="7378700" y="248666"/>
                  </a:lnTo>
                  <a:close/>
                </a:path>
                <a:path w="11228705" h="3205479">
                  <a:moveTo>
                    <a:pt x="7425055" y="943229"/>
                  </a:moveTo>
                  <a:lnTo>
                    <a:pt x="7412355" y="943229"/>
                  </a:lnTo>
                  <a:lnTo>
                    <a:pt x="7412355" y="955929"/>
                  </a:lnTo>
                  <a:lnTo>
                    <a:pt x="7425055" y="955929"/>
                  </a:lnTo>
                  <a:lnTo>
                    <a:pt x="7425055" y="943229"/>
                  </a:lnTo>
                  <a:close/>
                </a:path>
                <a:path w="11228705" h="3205479">
                  <a:moveTo>
                    <a:pt x="7467600" y="248666"/>
                  </a:moveTo>
                  <a:lnTo>
                    <a:pt x="7416800" y="248666"/>
                  </a:lnTo>
                  <a:lnTo>
                    <a:pt x="7416800" y="261366"/>
                  </a:lnTo>
                  <a:lnTo>
                    <a:pt x="7467600" y="261366"/>
                  </a:lnTo>
                  <a:lnTo>
                    <a:pt x="7467600" y="248666"/>
                  </a:lnTo>
                  <a:close/>
                </a:path>
                <a:path w="11228705" h="3205479">
                  <a:moveTo>
                    <a:pt x="7513955" y="943229"/>
                  </a:moveTo>
                  <a:lnTo>
                    <a:pt x="7463155" y="943229"/>
                  </a:lnTo>
                  <a:lnTo>
                    <a:pt x="7463155" y="955929"/>
                  </a:lnTo>
                  <a:lnTo>
                    <a:pt x="7513955" y="955929"/>
                  </a:lnTo>
                  <a:lnTo>
                    <a:pt x="7513955" y="943229"/>
                  </a:lnTo>
                  <a:close/>
                </a:path>
                <a:path w="11228705" h="3205479">
                  <a:moveTo>
                    <a:pt x="7518400" y="248666"/>
                  </a:moveTo>
                  <a:lnTo>
                    <a:pt x="7505700" y="248666"/>
                  </a:lnTo>
                  <a:lnTo>
                    <a:pt x="7505700" y="261366"/>
                  </a:lnTo>
                  <a:lnTo>
                    <a:pt x="7518400" y="261366"/>
                  </a:lnTo>
                  <a:lnTo>
                    <a:pt x="7518400" y="248666"/>
                  </a:lnTo>
                  <a:close/>
                </a:path>
                <a:path w="11228705" h="3205479">
                  <a:moveTo>
                    <a:pt x="7564755" y="943229"/>
                  </a:moveTo>
                  <a:lnTo>
                    <a:pt x="7552055" y="943229"/>
                  </a:lnTo>
                  <a:lnTo>
                    <a:pt x="7552055" y="955929"/>
                  </a:lnTo>
                  <a:lnTo>
                    <a:pt x="7564755" y="955929"/>
                  </a:lnTo>
                  <a:lnTo>
                    <a:pt x="7564755" y="943229"/>
                  </a:lnTo>
                  <a:close/>
                </a:path>
                <a:path w="11228705" h="3205479">
                  <a:moveTo>
                    <a:pt x="7607300" y="248666"/>
                  </a:moveTo>
                  <a:lnTo>
                    <a:pt x="7556500" y="248666"/>
                  </a:lnTo>
                  <a:lnTo>
                    <a:pt x="7556500" y="261366"/>
                  </a:lnTo>
                  <a:lnTo>
                    <a:pt x="7607300" y="261366"/>
                  </a:lnTo>
                  <a:lnTo>
                    <a:pt x="7607300" y="248666"/>
                  </a:lnTo>
                  <a:close/>
                </a:path>
                <a:path w="11228705" h="3205479">
                  <a:moveTo>
                    <a:pt x="7653655" y="943229"/>
                  </a:moveTo>
                  <a:lnTo>
                    <a:pt x="7602855" y="943229"/>
                  </a:lnTo>
                  <a:lnTo>
                    <a:pt x="7602855" y="955929"/>
                  </a:lnTo>
                  <a:lnTo>
                    <a:pt x="7653655" y="955929"/>
                  </a:lnTo>
                  <a:lnTo>
                    <a:pt x="7653655" y="943229"/>
                  </a:lnTo>
                  <a:close/>
                </a:path>
                <a:path w="11228705" h="3205479">
                  <a:moveTo>
                    <a:pt x="7658100" y="248666"/>
                  </a:moveTo>
                  <a:lnTo>
                    <a:pt x="7645400" y="248666"/>
                  </a:lnTo>
                  <a:lnTo>
                    <a:pt x="7645400" y="261366"/>
                  </a:lnTo>
                  <a:lnTo>
                    <a:pt x="7658100" y="261366"/>
                  </a:lnTo>
                  <a:lnTo>
                    <a:pt x="7658100" y="248666"/>
                  </a:lnTo>
                  <a:close/>
                </a:path>
                <a:path w="11228705" h="3205479">
                  <a:moveTo>
                    <a:pt x="7704455" y="943229"/>
                  </a:moveTo>
                  <a:lnTo>
                    <a:pt x="7691755" y="943229"/>
                  </a:lnTo>
                  <a:lnTo>
                    <a:pt x="7691755" y="955929"/>
                  </a:lnTo>
                  <a:lnTo>
                    <a:pt x="7704455" y="955929"/>
                  </a:lnTo>
                  <a:lnTo>
                    <a:pt x="7704455" y="943229"/>
                  </a:lnTo>
                  <a:close/>
                </a:path>
                <a:path w="11228705" h="3205479">
                  <a:moveTo>
                    <a:pt x="7750048" y="2531491"/>
                  </a:moveTo>
                  <a:lnTo>
                    <a:pt x="7737348" y="2531491"/>
                  </a:lnTo>
                  <a:lnTo>
                    <a:pt x="7737348" y="2544191"/>
                  </a:lnTo>
                  <a:lnTo>
                    <a:pt x="7750048" y="2544191"/>
                  </a:lnTo>
                  <a:lnTo>
                    <a:pt x="7750048" y="2531491"/>
                  </a:lnTo>
                  <a:close/>
                </a:path>
                <a:path w="11228705" h="3205479">
                  <a:moveTo>
                    <a:pt x="7750048" y="2442591"/>
                  </a:moveTo>
                  <a:lnTo>
                    <a:pt x="7737348" y="2442591"/>
                  </a:lnTo>
                  <a:lnTo>
                    <a:pt x="7737348" y="2493391"/>
                  </a:lnTo>
                  <a:lnTo>
                    <a:pt x="7750048" y="2493391"/>
                  </a:lnTo>
                  <a:lnTo>
                    <a:pt x="7750048" y="2442591"/>
                  </a:lnTo>
                  <a:close/>
                </a:path>
                <a:path w="11228705" h="3205479">
                  <a:moveTo>
                    <a:pt x="7750048" y="2391791"/>
                  </a:moveTo>
                  <a:lnTo>
                    <a:pt x="7737348" y="2391791"/>
                  </a:lnTo>
                  <a:lnTo>
                    <a:pt x="7737348" y="2404491"/>
                  </a:lnTo>
                  <a:lnTo>
                    <a:pt x="7750048" y="2404491"/>
                  </a:lnTo>
                  <a:lnTo>
                    <a:pt x="7750048" y="2391791"/>
                  </a:lnTo>
                  <a:close/>
                </a:path>
                <a:path w="11228705" h="3205479">
                  <a:moveTo>
                    <a:pt x="7750048" y="2302891"/>
                  </a:moveTo>
                  <a:lnTo>
                    <a:pt x="7737348" y="2302891"/>
                  </a:lnTo>
                  <a:lnTo>
                    <a:pt x="7737348" y="2353691"/>
                  </a:lnTo>
                  <a:lnTo>
                    <a:pt x="7750048" y="2353691"/>
                  </a:lnTo>
                  <a:lnTo>
                    <a:pt x="7750048" y="2302891"/>
                  </a:lnTo>
                  <a:close/>
                </a:path>
                <a:path w="11228705" h="3205479">
                  <a:moveTo>
                    <a:pt x="7750048" y="2252091"/>
                  </a:moveTo>
                  <a:lnTo>
                    <a:pt x="7737348" y="2252091"/>
                  </a:lnTo>
                  <a:lnTo>
                    <a:pt x="7737348" y="2264791"/>
                  </a:lnTo>
                  <a:lnTo>
                    <a:pt x="7750048" y="2264791"/>
                  </a:lnTo>
                  <a:lnTo>
                    <a:pt x="7750048" y="2252091"/>
                  </a:lnTo>
                  <a:close/>
                </a:path>
                <a:path w="11228705" h="3205479">
                  <a:moveTo>
                    <a:pt x="7750048" y="2163191"/>
                  </a:moveTo>
                  <a:lnTo>
                    <a:pt x="7737348" y="2163191"/>
                  </a:lnTo>
                  <a:lnTo>
                    <a:pt x="7737348" y="2213991"/>
                  </a:lnTo>
                  <a:lnTo>
                    <a:pt x="7750048" y="2213991"/>
                  </a:lnTo>
                  <a:lnTo>
                    <a:pt x="7750048" y="2163191"/>
                  </a:lnTo>
                  <a:close/>
                </a:path>
                <a:path w="11228705" h="3205479">
                  <a:moveTo>
                    <a:pt x="7750048" y="2112391"/>
                  </a:moveTo>
                  <a:lnTo>
                    <a:pt x="7737348" y="2112391"/>
                  </a:lnTo>
                  <a:lnTo>
                    <a:pt x="7737348" y="2125091"/>
                  </a:lnTo>
                  <a:lnTo>
                    <a:pt x="7750048" y="2125091"/>
                  </a:lnTo>
                  <a:lnTo>
                    <a:pt x="7750048" y="2112391"/>
                  </a:lnTo>
                  <a:close/>
                </a:path>
                <a:path w="11228705" h="3205479">
                  <a:moveTo>
                    <a:pt x="7750048" y="2023491"/>
                  </a:moveTo>
                  <a:lnTo>
                    <a:pt x="7737348" y="2023491"/>
                  </a:lnTo>
                  <a:lnTo>
                    <a:pt x="7737348" y="2074291"/>
                  </a:lnTo>
                  <a:lnTo>
                    <a:pt x="7750048" y="2074291"/>
                  </a:lnTo>
                  <a:lnTo>
                    <a:pt x="7750048" y="2023491"/>
                  </a:lnTo>
                  <a:close/>
                </a:path>
                <a:path w="11228705" h="3205479">
                  <a:moveTo>
                    <a:pt x="7750048" y="1972691"/>
                  </a:moveTo>
                  <a:lnTo>
                    <a:pt x="7737348" y="1972691"/>
                  </a:lnTo>
                  <a:lnTo>
                    <a:pt x="7737348" y="1985391"/>
                  </a:lnTo>
                  <a:lnTo>
                    <a:pt x="7750048" y="1985391"/>
                  </a:lnTo>
                  <a:lnTo>
                    <a:pt x="7750048" y="1972691"/>
                  </a:lnTo>
                  <a:close/>
                </a:path>
                <a:path w="11228705" h="3205479">
                  <a:moveTo>
                    <a:pt x="7750048" y="1883791"/>
                  </a:moveTo>
                  <a:lnTo>
                    <a:pt x="7737348" y="1883791"/>
                  </a:lnTo>
                  <a:lnTo>
                    <a:pt x="7737348" y="1934591"/>
                  </a:lnTo>
                  <a:lnTo>
                    <a:pt x="7750048" y="1934591"/>
                  </a:lnTo>
                  <a:lnTo>
                    <a:pt x="7750048" y="1883791"/>
                  </a:lnTo>
                  <a:close/>
                </a:path>
                <a:path w="11228705" h="3205479">
                  <a:moveTo>
                    <a:pt x="7750048" y="1832991"/>
                  </a:moveTo>
                  <a:lnTo>
                    <a:pt x="7737348" y="1832991"/>
                  </a:lnTo>
                  <a:lnTo>
                    <a:pt x="7737348" y="1845691"/>
                  </a:lnTo>
                  <a:lnTo>
                    <a:pt x="7750048" y="1845691"/>
                  </a:lnTo>
                  <a:lnTo>
                    <a:pt x="7750048" y="1832991"/>
                  </a:lnTo>
                  <a:close/>
                </a:path>
                <a:path w="11228705" h="3205479">
                  <a:moveTo>
                    <a:pt x="7750048" y="1744091"/>
                  </a:moveTo>
                  <a:lnTo>
                    <a:pt x="7737348" y="1744091"/>
                  </a:lnTo>
                  <a:lnTo>
                    <a:pt x="7737348" y="1794891"/>
                  </a:lnTo>
                  <a:lnTo>
                    <a:pt x="7750048" y="1794891"/>
                  </a:lnTo>
                  <a:lnTo>
                    <a:pt x="7750048" y="1744091"/>
                  </a:lnTo>
                  <a:close/>
                </a:path>
                <a:path w="11228705" h="3205479">
                  <a:moveTo>
                    <a:pt x="7750048" y="1693291"/>
                  </a:moveTo>
                  <a:lnTo>
                    <a:pt x="7737348" y="1693291"/>
                  </a:lnTo>
                  <a:lnTo>
                    <a:pt x="7737348" y="1705991"/>
                  </a:lnTo>
                  <a:lnTo>
                    <a:pt x="7750048" y="1705991"/>
                  </a:lnTo>
                  <a:lnTo>
                    <a:pt x="7750048" y="1693291"/>
                  </a:lnTo>
                  <a:close/>
                </a:path>
                <a:path w="11228705" h="3205479">
                  <a:moveTo>
                    <a:pt x="7750048" y="1604391"/>
                  </a:moveTo>
                  <a:lnTo>
                    <a:pt x="7737348" y="1604391"/>
                  </a:lnTo>
                  <a:lnTo>
                    <a:pt x="7737348" y="1655191"/>
                  </a:lnTo>
                  <a:lnTo>
                    <a:pt x="7750048" y="1655191"/>
                  </a:lnTo>
                  <a:lnTo>
                    <a:pt x="7750048" y="1604391"/>
                  </a:lnTo>
                  <a:close/>
                </a:path>
                <a:path w="11228705" h="3205479">
                  <a:moveTo>
                    <a:pt x="7750048" y="1553591"/>
                  </a:moveTo>
                  <a:lnTo>
                    <a:pt x="7737348" y="1553591"/>
                  </a:lnTo>
                  <a:lnTo>
                    <a:pt x="7737348" y="1566291"/>
                  </a:lnTo>
                  <a:lnTo>
                    <a:pt x="7750048" y="1566291"/>
                  </a:lnTo>
                  <a:lnTo>
                    <a:pt x="7750048" y="1553591"/>
                  </a:lnTo>
                  <a:close/>
                </a:path>
                <a:path w="11228705" h="3205479">
                  <a:moveTo>
                    <a:pt x="7750048" y="1464703"/>
                  </a:moveTo>
                  <a:lnTo>
                    <a:pt x="7737348" y="1464703"/>
                  </a:lnTo>
                  <a:lnTo>
                    <a:pt x="7737348" y="1515491"/>
                  </a:lnTo>
                  <a:lnTo>
                    <a:pt x="7750048" y="1515491"/>
                  </a:lnTo>
                  <a:lnTo>
                    <a:pt x="7750048" y="1464703"/>
                  </a:lnTo>
                  <a:close/>
                </a:path>
                <a:path w="11228705" h="3205479">
                  <a:moveTo>
                    <a:pt x="7750048" y="1413903"/>
                  </a:moveTo>
                  <a:lnTo>
                    <a:pt x="7737348" y="1413903"/>
                  </a:lnTo>
                  <a:lnTo>
                    <a:pt x="7737348" y="1426603"/>
                  </a:lnTo>
                  <a:lnTo>
                    <a:pt x="7750048" y="1426603"/>
                  </a:lnTo>
                  <a:lnTo>
                    <a:pt x="7750048" y="1413903"/>
                  </a:lnTo>
                  <a:close/>
                </a:path>
                <a:path w="11228705" h="3205479">
                  <a:moveTo>
                    <a:pt x="7750048" y="1324991"/>
                  </a:moveTo>
                  <a:lnTo>
                    <a:pt x="7737348" y="1324991"/>
                  </a:lnTo>
                  <a:lnTo>
                    <a:pt x="7737348" y="1375791"/>
                  </a:lnTo>
                  <a:lnTo>
                    <a:pt x="7750048" y="1375791"/>
                  </a:lnTo>
                  <a:lnTo>
                    <a:pt x="7750048" y="1324991"/>
                  </a:lnTo>
                  <a:close/>
                </a:path>
                <a:path w="11228705" h="3205479">
                  <a:moveTo>
                    <a:pt x="7750048" y="1274191"/>
                  </a:moveTo>
                  <a:lnTo>
                    <a:pt x="7737348" y="1274191"/>
                  </a:lnTo>
                  <a:lnTo>
                    <a:pt x="7737348" y="1286891"/>
                  </a:lnTo>
                  <a:lnTo>
                    <a:pt x="7750048" y="1286891"/>
                  </a:lnTo>
                  <a:lnTo>
                    <a:pt x="7750048" y="1274191"/>
                  </a:lnTo>
                  <a:close/>
                </a:path>
                <a:path w="11228705" h="3205479">
                  <a:moveTo>
                    <a:pt x="7750048" y="1185291"/>
                  </a:moveTo>
                  <a:lnTo>
                    <a:pt x="7737348" y="1185291"/>
                  </a:lnTo>
                  <a:lnTo>
                    <a:pt x="7737348" y="1236091"/>
                  </a:lnTo>
                  <a:lnTo>
                    <a:pt x="7750048" y="1236091"/>
                  </a:lnTo>
                  <a:lnTo>
                    <a:pt x="7750048" y="1185291"/>
                  </a:lnTo>
                  <a:close/>
                </a:path>
                <a:path w="11228705" h="3205479">
                  <a:moveTo>
                    <a:pt x="7750048" y="1134491"/>
                  </a:moveTo>
                  <a:lnTo>
                    <a:pt x="7737348" y="1134491"/>
                  </a:lnTo>
                  <a:lnTo>
                    <a:pt x="7737348" y="1147191"/>
                  </a:lnTo>
                  <a:lnTo>
                    <a:pt x="7750048" y="1147191"/>
                  </a:lnTo>
                  <a:lnTo>
                    <a:pt x="7750048" y="1134491"/>
                  </a:lnTo>
                  <a:close/>
                </a:path>
                <a:path w="11228705" h="3205479">
                  <a:moveTo>
                    <a:pt x="7750048" y="1045591"/>
                  </a:moveTo>
                  <a:lnTo>
                    <a:pt x="7737348" y="1045591"/>
                  </a:lnTo>
                  <a:lnTo>
                    <a:pt x="7737348" y="1096391"/>
                  </a:lnTo>
                  <a:lnTo>
                    <a:pt x="7750048" y="1096391"/>
                  </a:lnTo>
                  <a:lnTo>
                    <a:pt x="7750048" y="1045591"/>
                  </a:lnTo>
                  <a:close/>
                </a:path>
                <a:path w="11228705" h="3205479">
                  <a:moveTo>
                    <a:pt x="7750048" y="994791"/>
                  </a:moveTo>
                  <a:lnTo>
                    <a:pt x="7737348" y="994791"/>
                  </a:lnTo>
                  <a:lnTo>
                    <a:pt x="7737348" y="1007491"/>
                  </a:lnTo>
                  <a:lnTo>
                    <a:pt x="7750048" y="1007491"/>
                  </a:lnTo>
                  <a:lnTo>
                    <a:pt x="7750048" y="994791"/>
                  </a:lnTo>
                  <a:close/>
                </a:path>
                <a:path w="11228705" h="3205479">
                  <a:moveTo>
                    <a:pt x="7750048" y="855091"/>
                  </a:moveTo>
                  <a:lnTo>
                    <a:pt x="7737348" y="855091"/>
                  </a:lnTo>
                  <a:lnTo>
                    <a:pt x="7737348" y="867791"/>
                  </a:lnTo>
                  <a:lnTo>
                    <a:pt x="7750048" y="867791"/>
                  </a:lnTo>
                  <a:lnTo>
                    <a:pt x="7750048" y="855091"/>
                  </a:lnTo>
                  <a:close/>
                </a:path>
                <a:path w="11228705" h="3205479">
                  <a:moveTo>
                    <a:pt x="7750048" y="766191"/>
                  </a:moveTo>
                  <a:lnTo>
                    <a:pt x="7737348" y="766191"/>
                  </a:lnTo>
                  <a:lnTo>
                    <a:pt x="7737348" y="816991"/>
                  </a:lnTo>
                  <a:lnTo>
                    <a:pt x="7750048" y="816991"/>
                  </a:lnTo>
                  <a:lnTo>
                    <a:pt x="7750048" y="766191"/>
                  </a:lnTo>
                  <a:close/>
                </a:path>
                <a:path w="11228705" h="3205479">
                  <a:moveTo>
                    <a:pt x="7750048" y="715391"/>
                  </a:moveTo>
                  <a:lnTo>
                    <a:pt x="7737348" y="715391"/>
                  </a:lnTo>
                  <a:lnTo>
                    <a:pt x="7737348" y="728091"/>
                  </a:lnTo>
                  <a:lnTo>
                    <a:pt x="7750048" y="728091"/>
                  </a:lnTo>
                  <a:lnTo>
                    <a:pt x="7750048" y="715391"/>
                  </a:lnTo>
                  <a:close/>
                </a:path>
                <a:path w="11228705" h="3205479">
                  <a:moveTo>
                    <a:pt x="7750048" y="626491"/>
                  </a:moveTo>
                  <a:lnTo>
                    <a:pt x="7737348" y="626491"/>
                  </a:lnTo>
                  <a:lnTo>
                    <a:pt x="7737348" y="677291"/>
                  </a:lnTo>
                  <a:lnTo>
                    <a:pt x="7750048" y="677291"/>
                  </a:lnTo>
                  <a:lnTo>
                    <a:pt x="7750048" y="626491"/>
                  </a:lnTo>
                  <a:close/>
                </a:path>
                <a:path w="11228705" h="3205479">
                  <a:moveTo>
                    <a:pt x="7750048" y="575691"/>
                  </a:moveTo>
                  <a:lnTo>
                    <a:pt x="7737348" y="575691"/>
                  </a:lnTo>
                  <a:lnTo>
                    <a:pt x="7737348" y="588391"/>
                  </a:lnTo>
                  <a:lnTo>
                    <a:pt x="7750048" y="588391"/>
                  </a:lnTo>
                  <a:lnTo>
                    <a:pt x="7750048" y="575691"/>
                  </a:lnTo>
                  <a:close/>
                </a:path>
                <a:path w="11228705" h="3205479">
                  <a:moveTo>
                    <a:pt x="7750048" y="486791"/>
                  </a:moveTo>
                  <a:lnTo>
                    <a:pt x="7737348" y="486791"/>
                  </a:lnTo>
                  <a:lnTo>
                    <a:pt x="7737348" y="537591"/>
                  </a:lnTo>
                  <a:lnTo>
                    <a:pt x="7750048" y="537591"/>
                  </a:lnTo>
                  <a:lnTo>
                    <a:pt x="7750048" y="486791"/>
                  </a:lnTo>
                  <a:close/>
                </a:path>
                <a:path w="11228705" h="3205479">
                  <a:moveTo>
                    <a:pt x="7750048" y="435991"/>
                  </a:moveTo>
                  <a:lnTo>
                    <a:pt x="7737348" y="435991"/>
                  </a:lnTo>
                  <a:lnTo>
                    <a:pt x="7737348" y="448691"/>
                  </a:lnTo>
                  <a:lnTo>
                    <a:pt x="7750048" y="448691"/>
                  </a:lnTo>
                  <a:lnTo>
                    <a:pt x="7750048" y="435991"/>
                  </a:lnTo>
                  <a:close/>
                </a:path>
                <a:path w="11228705" h="3205479">
                  <a:moveTo>
                    <a:pt x="7750048" y="347091"/>
                  </a:moveTo>
                  <a:lnTo>
                    <a:pt x="7737348" y="347091"/>
                  </a:lnTo>
                  <a:lnTo>
                    <a:pt x="7737348" y="397891"/>
                  </a:lnTo>
                  <a:lnTo>
                    <a:pt x="7750048" y="397891"/>
                  </a:lnTo>
                  <a:lnTo>
                    <a:pt x="7750048" y="347091"/>
                  </a:lnTo>
                  <a:close/>
                </a:path>
                <a:path w="11228705" h="3205479">
                  <a:moveTo>
                    <a:pt x="7750048" y="296291"/>
                  </a:moveTo>
                  <a:lnTo>
                    <a:pt x="7737348" y="296291"/>
                  </a:lnTo>
                  <a:lnTo>
                    <a:pt x="7737348" y="308991"/>
                  </a:lnTo>
                  <a:lnTo>
                    <a:pt x="7750048" y="308991"/>
                  </a:lnTo>
                  <a:lnTo>
                    <a:pt x="7750048" y="296291"/>
                  </a:lnTo>
                  <a:close/>
                </a:path>
                <a:path w="11228705" h="3205479">
                  <a:moveTo>
                    <a:pt x="7750048" y="248666"/>
                  </a:moveTo>
                  <a:lnTo>
                    <a:pt x="7696200" y="248666"/>
                  </a:lnTo>
                  <a:lnTo>
                    <a:pt x="7696200" y="261366"/>
                  </a:lnTo>
                  <a:lnTo>
                    <a:pt x="7743698" y="261366"/>
                  </a:lnTo>
                  <a:lnTo>
                    <a:pt x="7740523" y="258191"/>
                  </a:lnTo>
                  <a:lnTo>
                    <a:pt x="7750048" y="258191"/>
                  </a:lnTo>
                  <a:lnTo>
                    <a:pt x="7750048" y="255016"/>
                  </a:lnTo>
                  <a:lnTo>
                    <a:pt x="7750048" y="248666"/>
                  </a:lnTo>
                  <a:close/>
                </a:path>
                <a:path w="11228705" h="3205479">
                  <a:moveTo>
                    <a:pt x="7781798" y="2559050"/>
                  </a:moveTo>
                  <a:lnTo>
                    <a:pt x="7705598" y="2559050"/>
                  </a:lnTo>
                  <a:lnTo>
                    <a:pt x="7743698" y="2635250"/>
                  </a:lnTo>
                  <a:lnTo>
                    <a:pt x="7781798" y="2559050"/>
                  </a:lnTo>
                  <a:close/>
                </a:path>
                <a:path w="11228705" h="3205479">
                  <a:moveTo>
                    <a:pt x="7793355" y="943229"/>
                  </a:moveTo>
                  <a:lnTo>
                    <a:pt x="7750048" y="943229"/>
                  </a:lnTo>
                  <a:lnTo>
                    <a:pt x="7750048" y="905891"/>
                  </a:lnTo>
                  <a:lnTo>
                    <a:pt x="7737348" y="905891"/>
                  </a:lnTo>
                  <a:lnTo>
                    <a:pt x="7737348" y="956691"/>
                  </a:lnTo>
                  <a:lnTo>
                    <a:pt x="7750048" y="956691"/>
                  </a:lnTo>
                  <a:lnTo>
                    <a:pt x="7750048" y="955929"/>
                  </a:lnTo>
                  <a:lnTo>
                    <a:pt x="7793355" y="955929"/>
                  </a:lnTo>
                  <a:lnTo>
                    <a:pt x="7793355" y="943229"/>
                  </a:lnTo>
                  <a:close/>
                </a:path>
                <a:path w="11228705" h="3205479">
                  <a:moveTo>
                    <a:pt x="7844155" y="943229"/>
                  </a:moveTo>
                  <a:lnTo>
                    <a:pt x="7831455" y="943229"/>
                  </a:lnTo>
                  <a:lnTo>
                    <a:pt x="7831455" y="955929"/>
                  </a:lnTo>
                  <a:lnTo>
                    <a:pt x="7844155" y="955929"/>
                  </a:lnTo>
                  <a:lnTo>
                    <a:pt x="7844155" y="943229"/>
                  </a:lnTo>
                  <a:close/>
                </a:path>
                <a:path w="11228705" h="3205479">
                  <a:moveTo>
                    <a:pt x="7933055" y="943229"/>
                  </a:moveTo>
                  <a:lnTo>
                    <a:pt x="7882255" y="943229"/>
                  </a:lnTo>
                  <a:lnTo>
                    <a:pt x="7882255" y="955929"/>
                  </a:lnTo>
                  <a:lnTo>
                    <a:pt x="7933055" y="955929"/>
                  </a:lnTo>
                  <a:lnTo>
                    <a:pt x="7933055" y="943229"/>
                  </a:lnTo>
                  <a:close/>
                </a:path>
                <a:path w="11228705" h="3205479">
                  <a:moveTo>
                    <a:pt x="7983855" y="943229"/>
                  </a:moveTo>
                  <a:lnTo>
                    <a:pt x="7971155" y="943229"/>
                  </a:lnTo>
                  <a:lnTo>
                    <a:pt x="7971155" y="955929"/>
                  </a:lnTo>
                  <a:lnTo>
                    <a:pt x="7983855" y="955929"/>
                  </a:lnTo>
                  <a:lnTo>
                    <a:pt x="7983855" y="943229"/>
                  </a:lnTo>
                  <a:close/>
                </a:path>
                <a:path w="11228705" h="3205479">
                  <a:moveTo>
                    <a:pt x="8072755" y="943229"/>
                  </a:moveTo>
                  <a:lnTo>
                    <a:pt x="8021955" y="943229"/>
                  </a:lnTo>
                  <a:lnTo>
                    <a:pt x="8021955" y="955929"/>
                  </a:lnTo>
                  <a:lnTo>
                    <a:pt x="8072755" y="955929"/>
                  </a:lnTo>
                  <a:lnTo>
                    <a:pt x="8072755" y="943229"/>
                  </a:lnTo>
                  <a:close/>
                </a:path>
                <a:path w="11228705" h="3205479">
                  <a:moveTo>
                    <a:pt x="8123555" y="943229"/>
                  </a:moveTo>
                  <a:lnTo>
                    <a:pt x="8110855" y="943229"/>
                  </a:lnTo>
                  <a:lnTo>
                    <a:pt x="8110855" y="955929"/>
                  </a:lnTo>
                  <a:lnTo>
                    <a:pt x="8123555" y="955929"/>
                  </a:lnTo>
                  <a:lnTo>
                    <a:pt x="8123555" y="943229"/>
                  </a:lnTo>
                  <a:close/>
                </a:path>
                <a:path w="11228705" h="3205479">
                  <a:moveTo>
                    <a:pt x="8212455" y="943229"/>
                  </a:moveTo>
                  <a:lnTo>
                    <a:pt x="8161655" y="943229"/>
                  </a:lnTo>
                  <a:lnTo>
                    <a:pt x="8161655" y="955929"/>
                  </a:lnTo>
                  <a:lnTo>
                    <a:pt x="8212455" y="955929"/>
                  </a:lnTo>
                  <a:lnTo>
                    <a:pt x="8212455" y="943229"/>
                  </a:lnTo>
                  <a:close/>
                </a:path>
                <a:path w="11228705" h="3205479">
                  <a:moveTo>
                    <a:pt x="8263255" y="943229"/>
                  </a:moveTo>
                  <a:lnTo>
                    <a:pt x="8250555" y="943229"/>
                  </a:lnTo>
                  <a:lnTo>
                    <a:pt x="8250555" y="955929"/>
                  </a:lnTo>
                  <a:lnTo>
                    <a:pt x="8263255" y="955929"/>
                  </a:lnTo>
                  <a:lnTo>
                    <a:pt x="8263255" y="943229"/>
                  </a:lnTo>
                  <a:close/>
                </a:path>
                <a:path w="11228705" h="3205479">
                  <a:moveTo>
                    <a:pt x="8352155" y="943229"/>
                  </a:moveTo>
                  <a:lnTo>
                    <a:pt x="8301355" y="943229"/>
                  </a:lnTo>
                  <a:lnTo>
                    <a:pt x="8301355" y="955929"/>
                  </a:lnTo>
                  <a:lnTo>
                    <a:pt x="8352155" y="955929"/>
                  </a:lnTo>
                  <a:lnTo>
                    <a:pt x="8352155" y="943229"/>
                  </a:lnTo>
                  <a:close/>
                </a:path>
                <a:path w="11228705" h="3205479">
                  <a:moveTo>
                    <a:pt x="8402955" y="943229"/>
                  </a:moveTo>
                  <a:lnTo>
                    <a:pt x="8390255" y="943229"/>
                  </a:lnTo>
                  <a:lnTo>
                    <a:pt x="8390255" y="955929"/>
                  </a:lnTo>
                  <a:lnTo>
                    <a:pt x="8402955" y="955929"/>
                  </a:lnTo>
                  <a:lnTo>
                    <a:pt x="8402955" y="943229"/>
                  </a:lnTo>
                  <a:close/>
                </a:path>
                <a:path w="11228705" h="3205479">
                  <a:moveTo>
                    <a:pt x="8491855" y="943229"/>
                  </a:moveTo>
                  <a:lnTo>
                    <a:pt x="8441055" y="943229"/>
                  </a:lnTo>
                  <a:lnTo>
                    <a:pt x="8441055" y="955929"/>
                  </a:lnTo>
                  <a:lnTo>
                    <a:pt x="8491855" y="955929"/>
                  </a:lnTo>
                  <a:lnTo>
                    <a:pt x="8491855" y="943229"/>
                  </a:lnTo>
                  <a:close/>
                </a:path>
                <a:path w="11228705" h="3205479">
                  <a:moveTo>
                    <a:pt x="8542655" y="943229"/>
                  </a:moveTo>
                  <a:lnTo>
                    <a:pt x="8529955" y="943229"/>
                  </a:lnTo>
                  <a:lnTo>
                    <a:pt x="8529955" y="955929"/>
                  </a:lnTo>
                  <a:lnTo>
                    <a:pt x="8542655" y="955929"/>
                  </a:lnTo>
                  <a:lnTo>
                    <a:pt x="8542655" y="943229"/>
                  </a:lnTo>
                  <a:close/>
                </a:path>
                <a:path w="11228705" h="3205479">
                  <a:moveTo>
                    <a:pt x="8631555" y="943229"/>
                  </a:moveTo>
                  <a:lnTo>
                    <a:pt x="8580755" y="943229"/>
                  </a:lnTo>
                  <a:lnTo>
                    <a:pt x="8580755" y="955929"/>
                  </a:lnTo>
                  <a:lnTo>
                    <a:pt x="8631555" y="955929"/>
                  </a:lnTo>
                  <a:lnTo>
                    <a:pt x="8631555" y="943229"/>
                  </a:lnTo>
                  <a:close/>
                </a:path>
                <a:path w="11228705" h="3205479">
                  <a:moveTo>
                    <a:pt x="8682355" y="943229"/>
                  </a:moveTo>
                  <a:lnTo>
                    <a:pt x="8669655" y="943229"/>
                  </a:lnTo>
                  <a:lnTo>
                    <a:pt x="8669655" y="955929"/>
                  </a:lnTo>
                  <a:lnTo>
                    <a:pt x="8682355" y="955929"/>
                  </a:lnTo>
                  <a:lnTo>
                    <a:pt x="8682355" y="943229"/>
                  </a:lnTo>
                  <a:close/>
                </a:path>
                <a:path w="11228705" h="3205479">
                  <a:moveTo>
                    <a:pt x="8748014" y="2475484"/>
                  </a:moveTo>
                  <a:lnTo>
                    <a:pt x="8735314" y="2475484"/>
                  </a:lnTo>
                  <a:lnTo>
                    <a:pt x="8735314" y="2488184"/>
                  </a:lnTo>
                  <a:lnTo>
                    <a:pt x="8748014" y="2488184"/>
                  </a:lnTo>
                  <a:lnTo>
                    <a:pt x="8748014" y="2475484"/>
                  </a:lnTo>
                  <a:close/>
                </a:path>
                <a:path w="11228705" h="3205479">
                  <a:moveTo>
                    <a:pt x="8748014" y="2386584"/>
                  </a:moveTo>
                  <a:lnTo>
                    <a:pt x="8735314" y="2386584"/>
                  </a:lnTo>
                  <a:lnTo>
                    <a:pt x="8735314" y="2437384"/>
                  </a:lnTo>
                  <a:lnTo>
                    <a:pt x="8748014" y="2437384"/>
                  </a:lnTo>
                  <a:lnTo>
                    <a:pt x="8748014" y="2386584"/>
                  </a:lnTo>
                  <a:close/>
                </a:path>
                <a:path w="11228705" h="3205479">
                  <a:moveTo>
                    <a:pt x="8748014" y="2335784"/>
                  </a:moveTo>
                  <a:lnTo>
                    <a:pt x="8735314" y="2335784"/>
                  </a:lnTo>
                  <a:lnTo>
                    <a:pt x="8735314" y="2348484"/>
                  </a:lnTo>
                  <a:lnTo>
                    <a:pt x="8748014" y="2348484"/>
                  </a:lnTo>
                  <a:lnTo>
                    <a:pt x="8748014" y="2335784"/>
                  </a:lnTo>
                  <a:close/>
                </a:path>
                <a:path w="11228705" h="3205479">
                  <a:moveTo>
                    <a:pt x="8748014" y="2246884"/>
                  </a:moveTo>
                  <a:lnTo>
                    <a:pt x="8735314" y="2246884"/>
                  </a:lnTo>
                  <a:lnTo>
                    <a:pt x="8735314" y="2297684"/>
                  </a:lnTo>
                  <a:lnTo>
                    <a:pt x="8748014" y="2297684"/>
                  </a:lnTo>
                  <a:lnTo>
                    <a:pt x="8748014" y="2246884"/>
                  </a:lnTo>
                  <a:close/>
                </a:path>
                <a:path w="11228705" h="3205479">
                  <a:moveTo>
                    <a:pt x="8748014" y="2196084"/>
                  </a:moveTo>
                  <a:lnTo>
                    <a:pt x="8735314" y="2196084"/>
                  </a:lnTo>
                  <a:lnTo>
                    <a:pt x="8735314" y="2208784"/>
                  </a:lnTo>
                  <a:lnTo>
                    <a:pt x="8748014" y="2208784"/>
                  </a:lnTo>
                  <a:lnTo>
                    <a:pt x="8748014" y="2196084"/>
                  </a:lnTo>
                  <a:close/>
                </a:path>
                <a:path w="11228705" h="3205479">
                  <a:moveTo>
                    <a:pt x="8748014" y="2107184"/>
                  </a:moveTo>
                  <a:lnTo>
                    <a:pt x="8735314" y="2107184"/>
                  </a:lnTo>
                  <a:lnTo>
                    <a:pt x="8735314" y="2157984"/>
                  </a:lnTo>
                  <a:lnTo>
                    <a:pt x="8748014" y="2157984"/>
                  </a:lnTo>
                  <a:lnTo>
                    <a:pt x="8748014" y="2107184"/>
                  </a:lnTo>
                  <a:close/>
                </a:path>
                <a:path w="11228705" h="3205479">
                  <a:moveTo>
                    <a:pt x="8748014" y="2056384"/>
                  </a:moveTo>
                  <a:lnTo>
                    <a:pt x="8735314" y="2056384"/>
                  </a:lnTo>
                  <a:lnTo>
                    <a:pt x="8735314" y="2069084"/>
                  </a:lnTo>
                  <a:lnTo>
                    <a:pt x="8748014" y="2069084"/>
                  </a:lnTo>
                  <a:lnTo>
                    <a:pt x="8748014" y="2056384"/>
                  </a:lnTo>
                  <a:close/>
                </a:path>
                <a:path w="11228705" h="3205479">
                  <a:moveTo>
                    <a:pt x="8748014" y="1967484"/>
                  </a:moveTo>
                  <a:lnTo>
                    <a:pt x="8735314" y="1967484"/>
                  </a:lnTo>
                  <a:lnTo>
                    <a:pt x="8735314" y="2018284"/>
                  </a:lnTo>
                  <a:lnTo>
                    <a:pt x="8748014" y="2018284"/>
                  </a:lnTo>
                  <a:lnTo>
                    <a:pt x="8748014" y="1967484"/>
                  </a:lnTo>
                  <a:close/>
                </a:path>
                <a:path w="11228705" h="3205479">
                  <a:moveTo>
                    <a:pt x="8748014" y="1916684"/>
                  </a:moveTo>
                  <a:lnTo>
                    <a:pt x="8735314" y="1916684"/>
                  </a:lnTo>
                  <a:lnTo>
                    <a:pt x="8735314" y="1929384"/>
                  </a:lnTo>
                  <a:lnTo>
                    <a:pt x="8748014" y="1929384"/>
                  </a:lnTo>
                  <a:lnTo>
                    <a:pt x="8748014" y="1916684"/>
                  </a:lnTo>
                  <a:close/>
                </a:path>
                <a:path w="11228705" h="3205479">
                  <a:moveTo>
                    <a:pt x="8748014" y="1827784"/>
                  </a:moveTo>
                  <a:lnTo>
                    <a:pt x="8735314" y="1827784"/>
                  </a:lnTo>
                  <a:lnTo>
                    <a:pt x="8735314" y="1878584"/>
                  </a:lnTo>
                  <a:lnTo>
                    <a:pt x="8748014" y="1878584"/>
                  </a:lnTo>
                  <a:lnTo>
                    <a:pt x="8748014" y="1827784"/>
                  </a:lnTo>
                  <a:close/>
                </a:path>
                <a:path w="11228705" h="3205479">
                  <a:moveTo>
                    <a:pt x="8748014" y="1776984"/>
                  </a:moveTo>
                  <a:lnTo>
                    <a:pt x="8735314" y="1776984"/>
                  </a:lnTo>
                  <a:lnTo>
                    <a:pt x="8735314" y="1789684"/>
                  </a:lnTo>
                  <a:lnTo>
                    <a:pt x="8748014" y="1789684"/>
                  </a:lnTo>
                  <a:lnTo>
                    <a:pt x="8748014" y="1776984"/>
                  </a:lnTo>
                  <a:close/>
                </a:path>
                <a:path w="11228705" h="3205479">
                  <a:moveTo>
                    <a:pt x="8748014" y="1688084"/>
                  </a:moveTo>
                  <a:lnTo>
                    <a:pt x="8735314" y="1688084"/>
                  </a:lnTo>
                  <a:lnTo>
                    <a:pt x="8735314" y="1738884"/>
                  </a:lnTo>
                  <a:lnTo>
                    <a:pt x="8748014" y="1738884"/>
                  </a:lnTo>
                  <a:lnTo>
                    <a:pt x="8748014" y="1688084"/>
                  </a:lnTo>
                  <a:close/>
                </a:path>
                <a:path w="11228705" h="3205479">
                  <a:moveTo>
                    <a:pt x="8748014" y="1637284"/>
                  </a:moveTo>
                  <a:lnTo>
                    <a:pt x="8735314" y="1637284"/>
                  </a:lnTo>
                  <a:lnTo>
                    <a:pt x="8735314" y="1649984"/>
                  </a:lnTo>
                  <a:lnTo>
                    <a:pt x="8748014" y="1649984"/>
                  </a:lnTo>
                  <a:lnTo>
                    <a:pt x="8748014" y="1637284"/>
                  </a:lnTo>
                  <a:close/>
                </a:path>
                <a:path w="11228705" h="3205479">
                  <a:moveTo>
                    <a:pt x="8748014" y="1548384"/>
                  </a:moveTo>
                  <a:lnTo>
                    <a:pt x="8735314" y="1548384"/>
                  </a:lnTo>
                  <a:lnTo>
                    <a:pt x="8735314" y="1599184"/>
                  </a:lnTo>
                  <a:lnTo>
                    <a:pt x="8748014" y="1599184"/>
                  </a:lnTo>
                  <a:lnTo>
                    <a:pt x="8748014" y="1548384"/>
                  </a:lnTo>
                  <a:close/>
                </a:path>
                <a:path w="11228705" h="3205479">
                  <a:moveTo>
                    <a:pt x="8748014" y="1497584"/>
                  </a:moveTo>
                  <a:lnTo>
                    <a:pt x="8735314" y="1497584"/>
                  </a:lnTo>
                  <a:lnTo>
                    <a:pt x="8735314" y="1510284"/>
                  </a:lnTo>
                  <a:lnTo>
                    <a:pt x="8748014" y="1510284"/>
                  </a:lnTo>
                  <a:lnTo>
                    <a:pt x="8748014" y="1497584"/>
                  </a:lnTo>
                  <a:close/>
                </a:path>
                <a:path w="11228705" h="3205479">
                  <a:moveTo>
                    <a:pt x="8748014" y="1408684"/>
                  </a:moveTo>
                  <a:lnTo>
                    <a:pt x="8735314" y="1408684"/>
                  </a:lnTo>
                  <a:lnTo>
                    <a:pt x="8735314" y="1459484"/>
                  </a:lnTo>
                  <a:lnTo>
                    <a:pt x="8748014" y="1459484"/>
                  </a:lnTo>
                  <a:lnTo>
                    <a:pt x="8748014" y="1408684"/>
                  </a:lnTo>
                  <a:close/>
                </a:path>
                <a:path w="11228705" h="3205479">
                  <a:moveTo>
                    <a:pt x="8748014" y="1357884"/>
                  </a:moveTo>
                  <a:lnTo>
                    <a:pt x="8735314" y="1357884"/>
                  </a:lnTo>
                  <a:lnTo>
                    <a:pt x="8735314" y="1370584"/>
                  </a:lnTo>
                  <a:lnTo>
                    <a:pt x="8748014" y="1370584"/>
                  </a:lnTo>
                  <a:lnTo>
                    <a:pt x="8748014" y="1357884"/>
                  </a:lnTo>
                  <a:close/>
                </a:path>
                <a:path w="11228705" h="3205479">
                  <a:moveTo>
                    <a:pt x="8748014" y="1268984"/>
                  </a:moveTo>
                  <a:lnTo>
                    <a:pt x="8735314" y="1268984"/>
                  </a:lnTo>
                  <a:lnTo>
                    <a:pt x="8735314" y="1319784"/>
                  </a:lnTo>
                  <a:lnTo>
                    <a:pt x="8748014" y="1319784"/>
                  </a:lnTo>
                  <a:lnTo>
                    <a:pt x="8748014" y="1268984"/>
                  </a:lnTo>
                  <a:close/>
                </a:path>
                <a:path w="11228705" h="3205479">
                  <a:moveTo>
                    <a:pt x="8748014" y="1218184"/>
                  </a:moveTo>
                  <a:lnTo>
                    <a:pt x="8735314" y="1218184"/>
                  </a:lnTo>
                  <a:lnTo>
                    <a:pt x="8735314" y="1230884"/>
                  </a:lnTo>
                  <a:lnTo>
                    <a:pt x="8748014" y="1230884"/>
                  </a:lnTo>
                  <a:lnTo>
                    <a:pt x="8748014" y="1218184"/>
                  </a:lnTo>
                  <a:close/>
                </a:path>
                <a:path w="11228705" h="3205479">
                  <a:moveTo>
                    <a:pt x="8748014" y="1129284"/>
                  </a:moveTo>
                  <a:lnTo>
                    <a:pt x="8735314" y="1129284"/>
                  </a:lnTo>
                  <a:lnTo>
                    <a:pt x="8735314" y="1180084"/>
                  </a:lnTo>
                  <a:lnTo>
                    <a:pt x="8748014" y="1180084"/>
                  </a:lnTo>
                  <a:lnTo>
                    <a:pt x="8748014" y="1129284"/>
                  </a:lnTo>
                  <a:close/>
                </a:path>
                <a:path w="11228705" h="3205479">
                  <a:moveTo>
                    <a:pt x="8748014" y="1078484"/>
                  </a:moveTo>
                  <a:lnTo>
                    <a:pt x="8735314" y="1078484"/>
                  </a:lnTo>
                  <a:lnTo>
                    <a:pt x="8735314" y="1091184"/>
                  </a:lnTo>
                  <a:lnTo>
                    <a:pt x="8748014" y="1091184"/>
                  </a:lnTo>
                  <a:lnTo>
                    <a:pt x="8748014" y="1078484"/>
                  </a:lnTo>
                  <a:close/>
                </a:path>
                <a:path w="11228705" h="3205479">
                  <a:moveTo>
                    <a:pt x="8748014" y="989584"/>
                  </a:moveTo>
                  <a:lnTo>
                    <a:pt x="8735314" y="989584"/>
                  </a:lnTo>
                  <a:lnTo>
                    <a:pt x="8735314" y="1040384"/>
                  </a:lnTo>
                  <a:lnTo>
                    <a:pt x="8748014" y="1040384"/>
                  </a:lnTo>
                  <a:lnTo>
                    <a:pt x="8748014" y="989584"/>
                  </a:lnTo>
                  <a:close/>
                </a:path>
                <a:path w="11228705" h="3205479">
                  <a:moveTo>
                    <a:pt x="8748014" y="849884"/>
                  </a:moveTo>
                  <a:lnTo>
                    <a:pt x="8735314" y="849884"/>
                  </a:lnTo>
                  <a:lnTo>
                    <a:pt x="8735314" y="900684"/>
                  </a:lnTo>
                  <a:lnTo>
                    <a:pt x="8748014" y="900684"/>
                  </a:lnTo>
                  <a:lnTo>
                    <a:pt x="8748014" y="849884"/>
                  </a:lnTo>
                  <a:close/>
                </a:path>
                <a:path w="11228705" h="3205479">
                  <a:moveTo>
                    <a:pt x="8748014" y="799084"/>
                  </a:moveTo>
                  <a:lnTo>
                    <a:pt x="8735314" y="799084"/>
                  </a:lnTo>
                  <a:lnTo>
                    <a:pt x="8735314" y="811784"/>
                  </a:lnTo>
                  <a:lnTo>
                    <a:pt x="8748014" y="811784"/>
                  </a:lnTo>
                  <a:lnTo>
                    <a:pt x="8748014" y="799084"/>
                  </a:lnTo>
                  <a:close/>
                </a:path>
                <a:path w="11228705" h="3205479">
                  <a:moveTo>
                    <a:pt x="8748014" y="710184"/>
                  </a:moveTo>
                  <a:lnTo>
                    <a:pt x="8735314" y="710184"/>
                  </a:lnTo>
                  <a:lnTo>
                    <a:pt x="8735314" y="760984"/>
                  </a:lnTo>
                  <a:lnTo>
                    <a:pt x="8748014" y="760984"/>
                  </a:lnTo>
                  <a:lnTo>
                    <a:pt x="8748014" y="710184"/>
                  </a:lnTo>
                  <a:close/>
                </a:path>
                <a:path w="11228705" h="3205479">
                  <a:moveTo>
                    <a:pt x="8748014" y="659384"/>
                  </a:moveTo>
                  <a:lnTo>
                    <a:pt x="8735314" y="659384"/>
                  </a:lnTo>
                  <a:lnTo>
                    <a:pt x="8735314" y="672084"/>
                  </a:lnTo>
                  <a:lnTo>
                    <a:pt x="8748014" y="672084"/>
                  </a:lnTo>
                  <a:lnTo>
                    <a:pt x="8748014" y="659384"/>
                  </a:lnTo>
                  <a:close/>
                </a:path>
                <a:path w="11228705" h="3205479">
                  <a:moveTo>
                    <a:pt x="8748014" y="570484"/>
                  </a:moveTo>
                  <a:lnTo>
                    <a:pt x="8735314" y="570484"/>
                  </a:lnTo>
                  <a:lnTo>
                    <a:pt x="8735314" y="621284"/>
                  </a:lnTo>
                  <a:lnTo>
                    <a:pt x="8748014" y="621284"/>
                  </a:lnTo>
                  <a:lnTo>
                    <a:pt x="8748014" y="570484"/>
                  </a:lnTo>
                  <a:close/>
                </a:path>
                <a:path w="11228705" h="3205479">
                  <a:moveTo>
                    <a:pt x="8771255" y="943229"/>
                  </a:moveTo>
                  <a:lnTo>
                    <a:pt x="8748014" y="943229"/>
                  </a:lnTo>
                  <a:lnTo>
                    <a:pt x="8748014" y="938784"/>
                  </a:lnTo>
                  <a:lnTo>
                    <a:pt x="8735314" y="938784"/>
                  </a:lnTo>
                  <a:lnTo>
                    <a:pt x="8735314" y="943229"/>
                  </a:lnTo>
                  <a:lnTo>
                    <a:pt x="8720455" y="943229"/>
                  </a:lnTo>
                  <a:lnTo>
                    <a:pt x="8720455" y="955929"/>
                  </a:lnTo>
                  <a:lnTo>
                    <a:pt x="8771255" y="955929"/>
                  </a:lnTo>
                  <a:lnTo>
                    <a:pt x="8771255" y="943229"/>
                  </a:lnTo>
                  <a:close/>
                </a:path>
                <a:path w="11228705" h="3205479">
                  <a:moveTo>
                    <a:pt x="8779764" y="2564384"/>
                  </a:moveTo>
                  <a:lnTo>
                    <a:pt x="8748014" y="2564384"/>
                  </a:lnTo>
                  <a:lnTo>
                    <a:pt x="8748014" y="2526284"/>
                  </a:lnTo>
                  <a:lnTo>
                    <a:pt x="8735314" y="2526284"/>
                  </a:lnTo>
                  <a:lnTo>
                    <a:pt x="8735314" y="2564384"/>
                  </a:lnTo>
                  <a:lnTo>
                    <a:pt x="8703564" y="2564384"/>
                  </a:lnTo>
                  <a:lnTo>
                    <a:pt x="8741664" y="2640584"/>
                  </a:lnTo>
                  <a:lnTo>
                    <a:pt x="8773414" y="2577084"/>
                  </a:lnTo>
                  <a:lnTo>
                    <a:pt x="8779764" y="2564384"/>
                  </a:lnTo>
                  <a:close/>
                </a:path>
                <a:path w="11228705" h="3205479">
                  <a:moveTo>
                    <a:pt x="8790686" y="562356"/>
                  </a:moveTo>
                  <a:lnTo>
                    <a:pt x="8777986" y="562356"/>
                  </a:lnTo>
                  <a:lnTo>
                    <a:pt x="8777986" y="575056"/>
                  </a:lnTo>
                  <a:lnTo>
                    <a:pt x="8790686" y="575056"/>
                  </a:lnTo>
                  <a:lnTo>
                    <a:pt x="8790686" y="562356"/>
                  </a:lnTo>
                  <a:close/>
                </a:path>
                <a:path w="11228705" h="3205479">
                  <a:moveTo>
                    <a:pt x="8822055" y="943229"/>
                  </a:moveTo>
                  <a:lnTo>
                    <a:pt x="8809355" y="943229"/>
                  </a:lnTo>
                  <a:lnTo>
                    <a:pt x="8809355" y="955929"/>
                  </a:lnTo>
                  <a:lnTo>
                    <a:pt x="8822055" y="955929"/>
                  </a:lnTo>
                  <a:lnTo>
                    <a:pt x="8822055" y="943229"/>
                  </a:lnTo>
                  <a:close/>
                </a:path>
                <a:path w="11228705" h="3205479">
                  <a:moveTo>
                    <a:pt x="8879586" y="562356"/>
                  </a:moveTo>
                  <a:lnTo>
                    <a:pt x="8828786" y="562356"/>
                  </a:lnTo>
                  <a:lnTo>
                    <a:pt x="8828786" y="575056"/>
                  </a:lnTo>
                  <a:lnTo>
                    <a:pt x="8879586" y="575056"/>
                  </a:lnTo>
                  <a:lnTo>
                    <a:pt x="8879586" y="562356"/>
                  </a:lnTo>
                  <a:close/>
                </a:path>
                <a:path w="11228705" h="3205479">
                  <a:moveTo>
                    <a:pt x="8910955" y="943229"/>
                  </a:moveTo>
                  <a:lnTo>
                    <a:pt x="8860155" y="943229"/>
                  </a:lnTo>
                  <a:lnTo>
                    <a:pt x="8860155" y="955929"/>
                  </a:lnTo>
                  <a:lnTo>
                    <a:pt x="8910955" y="955929"/>
                  </a:lnTo>
                  <a:lnTo>
                    <a:pt x="8910955" y="943229"/>
                  </a:lnTo>
                  <a:close/>
                </a:path>
                <a:path w="11228705" h="3205479">
                  <a:moveTo>
                    <a:pt x="8930386" y="562356"/>
                  </a:moveTo>
                  <a:lnTo>
                    <a:pt x="8917686" y="562356"/>
                  </a:lnTo>
                  <a:lnTo>
                    <a:pt x="8917686" y="575056"/>
                  </a:lnTo>
                  <a:lnTo>
                    <a:pt x="8930386" y="575056"/>
                  </a:lnTo>
                  <a:lnTo>
                    <a:pt x="8930386" y="562356"/>
                  </a:lnTo>
                  <a:close/>
                </a:path>
                <a:path w="11228705" h="3205479">
                  <a:moveTo>
                    <a:pt x="8961755" y="943229"/>
                  </a:moveTo>
                  <a:lnTo>
                    <a:pt x="8949055" y="943229"/>
                  </a:lnTo>
                  <a:lnTo>
                    <a:pt x="8949055" y="955929"/>
                  </a:lnTo>
                  <a:lnTo>
                    <a:pt x="8961755" y="955929"/>
                  </a:lnTo>
                  <a:lnTo>
                    <a:pt x="8961755" y="943229"/>
                  </a:lnTo>
                  <a:close/>
                </a:path>
                <a:path w="11228705" h="3205479">
                  <a:moveTo>
                    <a:pt x="9019286" y="562356"/>
                  </a:moveTo>
                  <a:lnTo>
                    <a:pt x="8968486" y="562356"/>
                  </a:lnTo>
                  <a:lnTo>
                    <a:pt x="8968486" y="575056"/>
                  </a:lnTo>
                  <a:lnTo>
                    <a:pt x="9019286" y="575056"/>
                  </a:lnTo>
                  <a:lnTo>
                    <a:pt x="9019286" y="562356"/>
                  </a:lnTo>
                  <a:close/>
                </a:path>
                <a:path w="11228705" h="3205479">
                  <a:moveTo>
                    <a:pt x="9050655" y="943229"/>
                  </a:moveTo>
                  <a:lnTo>
                    <a:pt x="8999855" y="943229"/>
                  </a:lnTo>
                  <a:lnTo>
                    <a:pt x="8999855" y="955929"/>
                  </a:lnTo>
                  <a:lnTo>
                    <a:pt x="9050655" y="955929"/>
                  </a:lnTo>
                  <a:lnTo>
                    <a:pt x="9050655" y="943229"/>
                  </a:lnTo>
                  <a:close/>
                </a:path>
                <a:path w="11228705" h="3205479">
                  <a:moveTo>
                    <a:pt x="9070086" y="562356"/>
                  </a:moveTo>
                  <a:lnTo>
                    <a:pt x="9057386" y="562356"/>
                  </a:lnTo>
                  <a:lnTo>
                    <a:pt x="9057386" y="575056"/>
                  </a:lnTo>
                  <a:lnTo>
                    <a:pt x="9070086" y="575056"/>
                  </a:lnTo>
                  <a:lnTo>
                    <a:pt x="9070086" y="562356"/>
                  </a:lnTo>
                  <a:close/>
                </a:path>
                <a:path w="11228705" h="3205479">
                  <a:moveTo>
                    <a:pt x="9101455" y="943229"/>
                  </a:moveTo>
                  <a:lnTo>
                    <a:pt x="9088755" y="943229"/>
                  </a:lnTo>
                  <a:lnTo>
                    <a:pt x="9088755" y="955929"/>
                  </a:lnTo>
                  <a:lnTo>
                    <a:pt x="9101455" y="955929"/>
                  </a:lnTo>
                  <a:lnTo>
                    <a:pt x="9101455" y="943229"/>
                  </a:lnTo>
                  <a:close/>
                </a:path>
                <a:path w="11228705" h="3205479">
                  <a:moveTo>
                    <a:pt x="9158986" y="562356"/>
                  </a:moveTo>
                  <a:lnTo>
                    <a:pt x="9108186" y="562356"/>
                  </a:lnTo>
                  <a:lnTo>
                    <a:pt x="9108186" y="575056"/>
                  </a:lnTo>
                  <a:lnTo>
                    <a:pt x="9158986" y="575056"/>
                  </a:lnTo>
                  <a:lnTo>
                    <a:pt x="9158986" y="562356"/>
                  </a:lnTo>
                  <a:close/>
                </a:path>
                <a:path w="11228705" h="3205479">
                  <a:moveTo>
                    <a:pt x="9190355" y="943229"/>
                  </a:moveTo>
                  <a:lnTo>
                    <a:pt x="9139555" y="943229"/>
                  </a:lnTo>
                  <a:lnTo>
                    <a:pt x="9139555" y="955929"/>
                  </a:lnTo>
                  <a:lnTo>
                    <a:pt x="9190355" y="955929"/>
                  </a:lnTo>
                  <a:lnTo>
                    <a:pt x="9190355" y="943229"/>
                  </a:lnTo>
                  <a:close/>
                </a:path>
                <a:path w="11228705" h="3205479">
                  <a:moveTo>
                    <a:pt x="9209786" y="562356"/>
                  </a:moveTo>
                  <a:lnTo>
                    <a:pt x="9197086" y="562356"/>
                  </a:lnTo>
                  <a:lnTo>
                    <a:pt x="9197086" y="575056"/>
                  </a:lnTo>
                  <a:lnTo>
                    <a:pt x="9209786" y="575056"/>
                  </a:lnTo>
                  <a:lnTo>
                    <a:pt x="9209786" y="562356"/>
                  </a:lnTo>
                  <a:close/>
                </a:path>
                <a:path w="11228705" h="3205479">
                  <a:moveTo>
                    <a:pt x="9241155" y="943229"/>
                  </a:moveTo>
                  <a:lnTo>
                    <a:pt x="9228455" y="943229"/>
                  </a:lnTo>
                  <a:lnTo>
                    <a:pt x="9228455" y="955929"/>
                  </a:lnTo>
                  <a:lnTo>
                    <a:pt x="9241155" y="955929"/>
                  </a:lnTo>
                  <a:lnTo>
                    <a:pt x="9241155" y="943229"/>
                  </a:lnTo>
                  <a:close/>
                </a:path>
                <a:path w="11228705" h="3205479">
                  <a:moveTo>
                    <a:pt x="9298686" y="562356"/>
                  </a:moveTo>
                  <a:lnTo>
                    <a:pt x="9247886" y="562356"/>
                  </a:lnTo>
                  <a:lnTo>
                    <a:pt x="9247886" y="575056"/>
                  </a:lnTo>
                  <a:lnTo>
                    <a:pt x="9298686" y="575056"/>
                  </a:lnTo>
                  <a:lnTo>
                    <a:pt x="9298686" y="562356"/>
                  </a:lnTo>
                  <a:close/>
                </a:path>
                <a:path w="11228705" h="3205479">
                  <a:moveTo>
                    <a:pt x="9330055" y="943229"/>
                  </a:moveTo>
                  <a:lnTo>
                    <a:pt x="9279255" y="943229"/>
                  </a:lnTo>
                  <a:lnTo>
                    <a:pt x="9279255" y="955929"/>
                  </a:lnTo>
                  <a:lnTo>
                    <a:pt x="9330055" y="955929"/>
                  </a:lnTo>
                  <a:lnTo>
                    <a:pt x="9330055" y="943229"/>
                  </a:lnTo>
                  <a:close/>
                </a:path>
                <a:path w="11228705" h="3205479">
                  <a:moveTo>
                    <a:pt x="9349486" y="562356"/>
                  </a:moveTo>
                  <a:lnTo>
                    <a:pt x="9336786" y="562356"/>
                  </a:lnTo>
                  <a:lnTo>
                    <a:pt x="9336786" y="575056"/>
                  </a:lnTo>
                  <a:lnTo>
                    <a:pt x="9349486" y="575056"/>
                  </a:lnTo>
                  <a:lnTo>
                    <a:pt x="9349486" y="562356"/>
                  </a:lnTo>
                  <a:close/>
                </a:path>
                <a:path w="11228705" h="3205479">
                  <a:moveTo>
                    <a:pt x="9380855" y="943229"/>
                  </a:moveTo>
                  <a:lnTo>
                    <a:pt x="9368155" y="943229"/>
                  </a:lnTo>
                  <a:lnTo>
                    <a:pt x="9368155" y="955929"/>
                  </a:lnTo>
                  <a:lnTo>
                    <a:pt x="9380855" y="955929"/>
                  </a:lnTo>
                  <a:lnTo>
                    <a:pt x="9380855" y="943229"/>
                  </a:lnTo>
                  <a:close/>
                </a:path>
                <a:path w="11228705" h="3205479">
                  <a:moveTo>
                    <a:pt x="9438386" y="562356"/>
                  </a:moveTo>
                  <a:lnTo>
                    <a:pt x="9387586" y="562356"/>
                  </a:lnTo>
                  <a:lnTo>
                    <a:pt x="9387586" y="575056"/>
                  </a:lnTo>
                  <a:lnTo>
                    <a:pt x="9438386" y="575056"/>
                  </a:lnTo>
                  <a:lnTo>
                    <a:pt x="9438386" y="562356"/>
                  </a:lnTo>
                  <a:close/>
                </a:path>
                <a:path w="11228705" h="3205479">
                  <a:moveTo>
                    <a:pt x="9469755" y="943229"/>
                  </a:moveTo>
                  <a:lnTo>
                    <a:pt x="9418955" y="943229"/>
                  </a:lnTo>
                  <a:lnTo>
                    <a:pt x="9418955" y="955929"/>
                  </a:lnTo>
                  <a:lnTo>
                    <a:pt x="9469755" y="955929"/>
                  </a:lnTo>
                  <a:lnTo>
                    <a:pt x="9469755" y="943229"/>
                  </a:lnTo>
                  <a:close/>
                </a:path>
                <a:path w="11228705" h="3205479">
                  <a:moveTo>
                    <a:pt x="9489186" y="562356"/>
                  </a:moveTo>
                  <a:lnTo>
                    <a:pt x="9476486" y="562356"/>
                  </a:lnTo>
                  <a:lnTo>
                    <a:pt x="9476486" y="575056"/>
                  </a:lnTo>
                  <a:lnTo>
                    <a:pt x="9489186" y="575056"/>
                  </a:lnTo>
                  <a:lnTo>
                    <a:pt x="9489186" y="562356"/>
                  </a:lnTo>
                  <a:close/>
                </a:path>
                <a:path w="11228705" h="3205479">
                  <a:moveTo>
                    <a:pt x="9520555" y="943229"/>
                  </a:moveTo>
                  <a:lnTo>
                    <a:pt x="9507855" y="943229"/>
                  </a:lnTo>
                  <a:lnTo>
                    <a:pt x="9507855" y="955929"/>
                  </a:lnTo>
                  <a:lnTo>
                    <a:pt x="9520555" y="955929"/>
                  </a:lnTo>
                  <a:lnTo>
                    <a:pt x="9520555" y="943229"/>
                  </a:lnTo>
                  <a:close/>
                </a:path>
                <a:path w="11228705" h="3205479">
                  <a:moveTo>
                    <a:pt x="9578086" y="562356"/>
                  </a:moveTo>
                  <a:lnTo>
                    <a:pt x="9527286" y="562356"/>
                  </a:lnTo>
                  <a:lnTo>
                    <a:pt x="9527286" y="575056"/>
                  </a:lnTo>
                  <a:lnTo>
                    <a:pt x="9578086" y="575056"/>
                  </a:lnTo>
                  <a:lnTo>
                    <a:pt x="9578086" y="562356"/>
                  </a:lnTo>
                  <a:close/>
                </a:path>
                <a:path w="11228705" h="3205479">
                  <a:moveTo>
                    <a:pt x="9609455" y="943229"/>
                  </a:moveTo>
                  <a:lnTo>
                    <a:pt x="9558655" y="943229"/>
                  </a:lnTo>
                  <a:lnTo>
                    <a:pt x="9558655" y="955929"/>
                  </a:lnTo>
                  <a:lnTo>
                    <a:pt x="9609455" y="955929"/>
                  </a:lnTo>
                  <a:lnTo>
                    <a:pt x="9609455" y="943229"/>
                  </a:lnTo>
                  <a:close/>
                </a:path>
                <a:path w="11228705" h="3205479">
                  <a:moveTo>
                    <a:pt x="9628886" y="562356"/>
                  </a:moveTo>
                  <a:lnTo>
                    <a:pt x="9616186" y="562356"/>
                  </a:lnTo>
                  <a:lnTo>
                    <a:pt x="9616186" y="575056"/>
                  </a:lnTo>
                  <a:lnTo>
                    <a:pt x="9628886" y="575056"/>
                  </a:lnTo>
                  <a:lnTo>
                    <a:pt x="9628886" y="562356"/>
                  </a:lnTo>
                  <a:close/>
                </a:path>
                <a:path w="11228705" h="3205479">
                  <a:moveTo>
                    <a:pt x="9660255" y="943229"/>
                  </a:moveTo>
                  <a:lnTo>
                    <a:pt x="9647555" y="943229"/>
                  </a:lnTo>
                  <a:lnTo>
                    <a:pt x="9647555" y="955929"/>
                  </a:lnTo>
                  <a:lnTo>
                    <a:pt x="9660255" y="955929"/>
                  </a:lnTo>
                  <a:lnTo>
                    <a:pt x="9660255" y="943229"/>
                  </a:lnTo>
                  <a:close/>
                </a:path>
                <a:path w="11228705" h="3205479">
                  <a:moveTo>
                    <a:pt x="9717786" y="562356"/>
                  </a:moveTo>
                  <a:lnTo>
                    <a:pt x="9666986" y="562356"/>
                  </a:lnTo>
                  <a:lnTo>
                    <a:pt x="9666986" y="575056"/>
                  </a:lnTo>
                  <a:lnTo>
                    <a:pt x="9717786" y="575056"/>
                  </a:lnTo>
                  <a:lnTo>
                    <a:pt x="9717786" y="562356"/>
                  </a:lnTo>
                  <a:close/>
                </a:path>
                <a:path w="11228705" h="3205479">
                  <a:moveTo>
                    <a:pt x="9749155" y="943229"/>
                  </a:moveTo>
                  <a:lnTo>
                    <a:pt x="9698355" y="943229"/>
                  </a:lnTo>
                  <a:lnTo>
                    <a:pt x="9698355" y="955929"/>
                  </a:lnTo>
                  <a:lnTo>
                    <a:pt x="9749155" y="955929"/>
                  </a:lnTo>
                  <a:lnTo>
                    <a:pt x="9749155" y="943229"/>
                  </a:lnTo>
                  <a:close/>
                </a:path>
                <a:path w="11228705" h="3205479">
                  <a:moveTo>
                    <a:pt x="9768586" y="562356"/>
                  </a:moveTo>
                  <a:lnTo>
                    <a:pt x="9755886" y="562356"/>
                  </a:lnTo>
                  <a:lnTo>
                    <a:pt x="9755886" y="575056"/>
                  </a:lnTo>
                  <a:lnTo>
                    <a:pt x="9768586" y="575056"/>
                  </a:lnTo>
                  <a:lnTo>
                    <a:pt x="9768586" y="562356"/>
                  </a:lnTo>
                  <a:close/>
                </a:path>
                <a:path w="11228705" h="3205479">
                  <a:moveTo>
                    <a:pt x="9799955" y="943229"/>
                  </a:moveTo>
                  <a:lnTo>
                    <a:pt x="9787255" y="943229"/>
                  </a:lnTo>
                  <a:lnTo>
                    <a:pt x="9787255" y="955929"/>
                  </a:lnTo>
                  <a:lnTo>
                    <a:pt x="9799955" y="955929"/>
                  </a:lnTo>
                  <a:lnTo>
                    <a:pt x="9799955" y="943229"/>
                  </a:lnTo>
                  <a:close/>
                </a:path>
                <a:path w="11228705" h="3205479">
                  <a:moveTo>
                    <a:pt x="9857486" y="562356"/>
                  </a:moveTo>
                  <a:lnTo>
                    <a:pt x="9806686" y="562356"/>
                  </a:lnTo>
                  <a:lnTo>
                    <a:pt x="9806686" y="575056"/>
                  </a:lnTo>
                  <a:lnTo>
                    <a:pt x="9857486" y="575056"/>
                  </a:lnTo>
                  <a:lnTo>
                    <a:pt x="9857486" y="562356"/>
                  </a:lnTo>
                  <a:close/>
                </a:path>
                <a:path w="11228705" h="3205479">
                  <a:moveTo>
                    <a:pt x="9888855" y="943229"/>
                  </a:moveTo>
                  <a:lnTo>
                    <a:pt x="9838055" y="943229"/>
                  </a:lnTo>
                  <a:lnTo>
                    <a:pt x="9838055" y="955929"/>
                  </a:lnTo>
                  <a:lnTo>
                    <a:pt x="9888855" y="955929"/>
                  </a:lnTo>
                  <a:lnTo>
                    <a:pt x="9888855" y="943229"/>
                  </a:lnTo>
                  <a:close/>
                </a:path>
                <a:path w="11228705" h="3205479">
                  <a:moveTo>
                    <a:pt x="9908286" y="562356"/>
                  </a:moveTo>
                  <a:lnTo>
                    <a:pt x="9895586" y="562356"/>
                  </a:lnTo>
                  <a:lnTo>
                    <a:pt x="9895586" y="575056"/>
                  </a:lnTo>
                  <a:lnTo>
                    <a:pt x="9908286" y="575056"/>
                  </a:lnTo>
                  <a:lnTo>
                    <a:pt x="9908286" y="562356"/>
                  </a:lnTo>
                  <a:close/>
                </a:path>
                <a:path w="11228705" h="3205479">
                  <a:moveTo>
                    <a:pt x="9939655" y="943229"/>
                  </a:moveTo>
                  <a:lnTo>
                    <a:pt x="9926955" y="943229"/>
                  </a:lnTo>
                  <a:lnTo>
                    <a:pt x="9926955" y="955929"/>
                  </a:lnTo>
                  <a:lnTo>
                    <a:pt x="9939655" y="955929"/>
                  </a:lnTo>
                  <a:lnTo>
                    <a:pt x="9939655" y="943229"/>
                  </a:lnTo>
                  <a:close/>
                </a:path>
                <a:path w="11228705" h="3205479">
                  <a:moveTo>
                    <a:pt x="9997186" y="562356"/>
                  </a:moveTo>
                  <a:lnTo>
                    <a:pt x="9946386" y="562356"/>
                  </a:lnTo>
                  <a:lnTo>
                    <a:pt x="9946386" y="575056"/>
                  </a:lnTo>
                  <a:lnTo>
                    <a:pt x="9997186" y="575056"/>
                  </a:lnTo>
                  <a:lnTo>
                    <a:pt x="9997186" y="562356"/>
                  </a:lnTo>
                  <a:close/>
                </a:path>
                <a:path w="11228705" h="3205479">
                  <a:moveTo>
                    <a:pt x="10028555" y="943229"/>
                  </a:moveTo>
                  <a:lnTo>
                    <a:pt x="9977755" y="943229"/>
                  </a:lnTo>
                  <a:lnTo>
                    <a:pt x="9977755" y="955929"/>
                  </a:lnTo>
                  <a:lnTo>
                    <a:pt x="10028555" y="955929"/>
                  </a:lnTo>
                  <a:lnTo>
                    <a:pt x="10028555" y="943229"/>
                  </a:lnTo>
                  <a:close/>
                </a:path>
                <a:path w="11228705" h="3205479">
                  <a:moveTo>
                    <a:pt x="10047986" y="562356"/>
                  </a:moveTo>
                  <a:lnTo>
                    <a:pt x="10035286" y="562356"/>
                  </a:lnTo>
                  <a:lnTo>
                    <a:pt x="10035286" y="575056"/>
                  </a:lnTo>
                  <a:lnTo>
                    <a:pt x="10047986" y="575056"/>
                  </a:lnTo>
                  <a:lnTo>
                    <a:pt x="10047986" y="562356"/>
                  </a:lnTo>
                  <a:close/>
                </a:path>
                <a:path w="11228705" h="3205479">
                  <a:moveTo>
                    <a:pt x="10079355" y="943229"/>
                  </a:moveTo>
                  <a:lnTo>
                    <a:pt x="10066655" y="943229"/>
                  </a:lnTo>
                  <a:lnTo>
                    <a:pt x="10066655" y="955929"/>
                  </a:lnTo>
                  <a:lnTo>
                    <a:pt x="10079355" y="955929"/>
                  </a:lnTo>
                  <a:lnTo>
                    <a:pt x="10079355" y="943229"/>
                  </a:lnTo>
                  <a:close/>
                </a:path>
                <a:path w="11228705" h="3205479">
                  <a:moveTo>
                    <a:pt x="10136886" y="562356"/>
                  </a:moveTo>
                  <a:lnTo>
                    <a:pt x="10086086" y="562356"/>
                  </a:lnTo>
                  <a:lnTo>
                    <a:pt x="10086086" y="575056"/>
                  </a:lnTo>
                  <a:lnTo>
                    <a:pt x="10136886" y="575056"/>
                  </a:lnTo>
                  <a:lnTo>
                    <a:pt x="10136886" y="562356"/>
                  </a:lnTo>
                  <a:close/>
                </a:path>
                <a:path w="11228705" h="3205479">
                  <a:moveTo>
                    <a:pt x="10168255" y="943229"/>
                  </a:moveTo>
                  <a:lnTo>
                    <a:pt x="10117455" y="943229"/>
                  </a:lnTo>
                  <a:lnTo>
                    <a:pt x="10117455" y="955929"/>
                  </a:lnTo>
                  <a:lnTo>
                    <a:pt x="10168255" y="955929"/>
                  </a:lnTo>
                  <a:lnTo>
                    <a:pt x="10168255" y="943229"/>
                  </a:lnTo>
                  <a:close/>
                </a:path>
                <a:path w="11228705" h="3205479">
                  <a:moveTo>
                    <a:pt x="10187686" y="562356"/>
                  </a:moveTo>
                  <a:lnTo>
                    <a:pt x="10174986" y="562356"/>
                  </a:lnTo>
                  <a:lnTo>
                    <a:pt x="10174986" y="575056"/>
                  </a:lnTo>
                  <a:lnTo>
                    <a:pt x="10187686" y="575056"/>
                  </a:lnTo>
                  <a:lnTo>
                    <a:pt x="10187686" y="562356"/>
                  </a:lnTo>
                  <a:close/>
                </a:path>
                <a:path w="11228705" h="3205479">
                  <a:moveTo>
                    <a:pt x="10199878" y="2829433"/>
                  </a:moveTo>
                  <a:lnTo>
                    <a:pt x="10187178" y="2829433"/>
                  </a:lnTo>
                  <a:lnTo>
                    <a:pt x="10187178" y="2880233"/>
                  </a:lnTo>
                  <a:lnTo>
                    <a:pt x="10199878" y="2880233"/>
                  </a:lnTo>
                  <a:lnTo>
                    <a:pt x="10199878" y="2829433"/>
                  </a:lnTo>
                  <a:close/>
                </a:path>
                <a:path w="11228705" h="3205479">
                  <a:moveTo>
                    <a:pt x="10199878" y="2778633"/>
                  </a:moveTo>
                  <a:lnTo>
                    <a:pt x="10187178" y="2778633"/>
                  </a:lnTo>
                  <a:lnTo>
                    <a:pt x="10187178" y="2791333"/>
                  </a:lnTo>
                  <a:lnTo>
                    <a:pt x="10199878" y="2791333"/>
                  </a:lnTo>
                  <a:lnTo>
                    <a:pt x="10199878" y="2778633"/>
                  </a:lnTo>
                  <a:close/>
                </a:path>
                <a:path w="11228705" h="3205479">
                  <a:moveTo>
                    <a:pt x="10199878" y="2689733"/>
                  </a:moveTo>
                  <a:lnTo>
                    <a:pt x="10187178" y="2689733"/>
                  </a:lnTo>
                  <a:lnTo>
                    <a:pt x="10187178" y="2740533"/>
                  </a:lnTo>
                  <a:lnTo>
                    <a:pt x="10199878" y="2740533"/>
                  </a:lnTo>
                  <a:lnTo>
                    <a:pt x="10199878" y="2689733"/>
                  </a:lnTo>
                  <a:close/>
                </a:path>
                <a:path w="11228705" h="3205479">
                  <a:moveTo>
                    <a:pt x="10199878" y="2638933"/>
                  </a:moveTo>
                  <a:lnTo>
                    <a:pt x="10187178" y="2638933"/>
                  </a:lnTo>
                  <a:lnTo>
                    <a:pt x="10187178" y="2651633"/>
                  </a:lnTo>
                  <a:lnTo>
                    <a:pt x="10199878" y="2651633"/>
                  </a:lnTo>
                  <a:lnTo>
                    <a:pt x="10199878" y="2638933"/>
                  </a:lnTo>
                  <a:close/>
                </a:path>
                <a:path w="11228705" h="3205479">
                  <a:moveTo>
                    <a:pt x="10199878" y="2550033"/>
                  </a:moveTo>
                  <a:lnTo>
                    <a:pt x="10187178" y="2550033"/>
                  </a:lnTo>
                  <a:lnTo>
                    <a:pt x="10187178" y="2600833"/>
                  </a:lnTo>
                  <a:lnTo>
                    <a:pt x="10199878" y="2600833"/>
                  </a:lnTo>
                  <a:lnTo>
                    <a:pt x="10199878" y="2550033"/>
                  </a:lnTo>
                  <a:close/>
                </a:path>
                <a:path w="11228705" h="3205479">
                  <a:moveTo>
                    <a:pt x="10199878" y="2499233"/>
                  </a:moveTo>
                  <a:lnTo>
                    <a:pt x="10187178" y="2499233"/>
                  </a:lnTo>
                  <a:lnTo>
                    <a:pt x="10187178" y="2511933"/>
                  </a:lnTo>
                  <a:lnTo>
                    <a:pt x="10199878" y="2511933"/>
                  </a:lnTo>
                  <a:lnTo>
                    <a:pt x="10199878" y="2499233"/>
                  </a:lnTo>
                  <a:close/>
                </a:path>
                <a:path w="11228705" h="3205479">
                  <a:moveTo>
                    <a:pt x="10199878" y="2410333"/>
                  </a:moveTo>
                  <a:lnTo>
                    <a:pt x="10187178" y="2410333"/>
                  </a:lnTo>
                  <a:lnTo>
                    <a:pt x="10187178" y="2461133"/>
                  </a:lnTo>
                  <a:lnTo>
                    <a:pt x="10199878" y="2461133"/>
                  </a:lnTo>
                  <a:lnTo>
                    <a:pt x="10199878" y="2410333"/>
                  </a:lnTo>
                  <a:close/>
                </a:path>
                <a:path w="11228705" h="3205479">
                  <a:moveTo>
                    <a:pt x="10199878" y="2359533"/>
                  </a:moveTo>
                  <a:lnTo>
                    <a:pt x="10187178" y="2359533"/>
                  </a:lnTo>
                  <a:lnTo>
                    <a:pt x="10187178" y="2372233"/>
                  </a:lnTo>
                  <a:lnTo>
                    <a:pt x="10199878" y="2372233"/>
                  </a:lnTo>
                  <a:lnTo>
                    <a:pt x="10199878" y="2359533"/>
                  </a:lnTo>
                  <a:close/>
                </a:path>
                <a:path w="11228705" h="3205479">
                  <a:moveTo>
                    <a:pt x="10199878" y="2270633"/>
                  </a:moveTo>
                  <a:lnTo>
                    <a:pt x="10187178" y="2270633"/>
                  </a:lnTo>
                  <a:lnTo>
                    <a:pt x="10187178" y="2321433"/>
                  </a:lnTo>
                  <a:lnTo>
                    <a:pt x="10199878" y="2321433"/>
                  </a:lnTo>
                  <a:lnTo>
                    <a:pt x="10199878" y="2270633"/>
                  </a:lnTo>
                  <a:close/>
                </a:path>
                <a:path w="11228705" h="3205479">
                  <a:moveTo>
                    <a:pt x="10199878" y="2219833"/>
                  </a:moveTo>
                  <a:lnTo>
                    <a:pt x="10187178" y="2219833"/>
                  </a:lnTo>
                  <a:lnTo>
                    <a:pt x="10187178" y="2232533"/>
                  </a:lnTo>
                  <a:lnTo>
                    <a:pt x="10199878" y="2232533"/>
                  </a:lnTo>
                  <a:lnTo>
                    <a:pt x="10199878" y="2219833"/>
                  </a:lnTo>
                  <a:close/>
                </a:path>
                <a:path w="11228705" h="3205479">
                  <a:moveTo>
                    <a:pt x="10199878" y="2130933"/>
                  </a:moveTo>
                  <a:lnTo>
                    <a:pt x="10187178" y="2130933"/>
                  </a:lnTo>
                  <a:lnTo>
                    <a:pt x="10187178" y="2181733"/>
                  </a:lnTo>
                  <a:lnTo>
                    <a:pt x="10199878" y="2181733"/>
                  </a:lnTo>
                  <a:lnTo>
                    <a:pt x="10199878" y="2130933"/>
                  </a:lnTo>
                  <a:close/>
                </a:path>
                <a:path w="11228705" h="3205479">
                  <a:moveTo>
                    <a:pt x="10199878" y="2080133"/>
                  </a:moveTo>
                  <a:lnTo>
                    <a:pt x="10187178" y="2080133"/>
                  </a:lnTo>
                  <a:lnTo>
                    <a:pt x="10187178" y="2092833"/>
                  </a:lnTo>
                  <a:lnTo>
                    <a:pt x="10199878" y="2092833"/>
                  </a:lnTo>
                  <a:lnTo>
                    <a:pt x="10199878" y="2080133"/>
                  </a:lnTo>
                  <a:close/>
                </a:path>
                <a:path w="11228705" h="3205479">
                  <a:moveTo>
                    <a:pt x="10199878" y="1991233"/>
                  </a:moveTo>
                  <a:lnTo>
                    <a:pt x="10187178" y="1991233"/>
                  </a:lnTo>
                  <a:lnTo>
                    <a:pt x="10187178" y="2042033"/>
                  </a:lnTo>
                  <a:lnTo>
                    <a:pt x="10199878" y="2042033"/>
                  </a:lnTo>
                  <a:lnTo>
                    <a:pt x="10199878" y="1991233"/>
                  </a:lnTo>
                  <a:close/>
                </a:path>
                <a:path w="11228705" h="3205479">
                  <a:moveTo>
                    <a:pt x="10199878" y="1940433"/>
                  </a:moveTo>
                  <a:lnTo>
                    <a:pt x="10187178" y="1940433"/>
                  </a:lnTo>
                  <a:lnTo>
                    <a:pt x="10187178" y="1953133"/>
                  </a:lnTo>
                  <a:lnTo>
                    <a:pt x="10199878" y="1953133"/>
                  </a:lnTo>
                  <a:lnTo>
                    <a:pt x="10199878" y="1940433"/>
                  </a:lnTo>
                  <a:close/>
                </a:path>
                <a:path w="11228705" h="3205479">
                  <a:moveTo>
                    <a:pt x="10199878" y="1851533"/>
                  </a:moveTo>
                  <a:lnTo>
                    <a:pt x="10187178" y="1851533"/>
                  </a:lnTo>
                  <a:lnTo>
                    <a:pt x="10187178" y="1902333"/>
                  </a:lnTo>
                  <a:lnTo>
                    <a:pt x="10199878" y="1902333"/>
                  </a:lnTo>
                  <a:lnTo>
                    <a:pt x="10199878" y="1851533"/>
                  </a:lnTo>
                  <a:close/>
                </a:path>
                <a:path w="11228705" h="3205479">
                  <a:moveTo>
                    <a:pt x="10199878" y="1800733"/>
                  </a:moveTo>
                  <a:lnTo>
                    <a:pt x="10187178" y="1800733"/>
                  </a:lnTo>
                  <a:lnTo>
                    <a:pt x="10187178" y="1813433"/>
                  </a:lnTo>
                  <a:lnTo>
                    <a:pt x="10199878" y="1813433"/>
                  </a:lnTo>
                  <a:lnTo>
                    <a:pt x="10199878" y="1800733"/>
                  </a:lnTo>
                  <a:close/>
                </a:path>
                <a:path w="11228705" h="3205479">
                  <a:moveTo>
                    <a:pt x="10199878" y="1711833"/>
                  </a:moveTo>
                  <a:lnTo>
                    <a:pt x="10187178" y="1711833"/>
                  </a:lnTo>
                  <a:lnTo>
                    <a:pt x="10187178" y="1762633"/>
                  </a:lnTo>
                  <a:lnTo>
                    <a:pt x="10199878" y="1762633"/>
                  </a:lnTo>
                  <a:lnTo>
                    <a:pt x="10199878" y="1711833"/>
                  </a:lnTo>
                  <a:close/>
                </a:path>
                <a:path w="11228705" h="3205479">
                  <a:moveTo>
                    <a:pt x="10199878" y="1661033"/>
                  </a:moveTo>
                  <a:lnTo>
                    <a:pt x="10187178" y="1661033"/>
                  </a:lnTo>
                  <a:lnTo>
                    <a:pt x="10187178" y="1673733"/>
                  </a:lnTo>
                  <a:lnTo>
                    <a:pt x="10199878" y="1673733"/>
                  </a:lnTo>
                  <a:lnTo>
                    <a:pt x="10199878" y="1661033"/>
                  </a:lnTo>
                  <a:close/>
                </a:path>
                <a:path w="11228705" h="3205479">
                  <a:moveTo>
                    <a:pt x="10199878" y="1572133"/>
                  </a:moveTo>
                  <a:lnTo>
                    <a:pt x="10187178" y="1572133"/>
                  </a:lnTo>
                  <a:lnTo>
                    <a:pt x="10187178" y="1622933"/>
                  </a:lnTo>
                  <a:lnTo>
                    <a:pt x="10199878" y="1622933"/>
                  </a:lnTo>
                  <a:lnTo>
                    <a:pt x="10199878" y="1572133"/>
                  </a:lnTo>
                  <a:close/>
                </a:path>
                <a:path w="11228705" h="3205479">
                  <a:moveTo>
                    <a:pt x="10199878" y="1521333"/>
                  </a:moveTo>
                  <a:lnTo>
                    <a:pt x="10187178" y="1521333"/>
                  </a:lnTo>
                  <a:lnTo>
                    <a:pt x="10187178" y="1534033"/>
                  </a:lnTo>
                  <a:lnTo>
                    <a:pt x="10199878" y="1534033"/>
                  </a:lnTo>
                  <a:lnTo>
                    <a:pt x="10199878" y="1521333"/>
                  </a:lnTo>
                  <a:close/>
                </a:path>
                <a:path w="11228705" h="3205479">
                  <a:moveTo>
                    <a:pt x="10199878" y="1432433"/>
                  </a:moveTo>
                  <a:lnTo>
                    <a:pt x="10187178" y="1432433"/>
                  </a:lnTo>
                  <a:lnTo>
                    <a:pt x="10187178" y="1483233"/>
                  </a:lnTo>
                  <a:lnTo>
                    <a:pt x="10199878" y="1483233"/>
                  </a:lnTo>
                  <a:lnTo>
                    <a:pt x="10199878" y="1432433"/>
                  </a:lnTo>
                  <a:close/>
                </a:path>
                <a:path w="11228705" h="3205479">
                  <a:moveTo>
                    <a:pt x="10199878" y="1381633"/>
                  </a:moveTo>
                  <a:lnTo>
                    <a:pt x="10187178" y="1381633"/>
                  </a:lnTo>
                  <a:lnTo>
                    <a:pt x="10187178" y="1394333"/>
                  </a:lnTo>
                  <a:lnTo>
                    <a:pt x="10199878" y="1394333"/>
                  </a:lnTo>
                  <a:lnTo>
                    <a:pt x="10199878" y="1381633"/>
                  </a:lnTo>
                  <a:close/>
                </a:path>
                <a:path w="11228705" h="3205479">
                  <a:moveTo>
                    <a:pt x="10199878" y="1292733"/>
                  </a:moveTo>
                  <a:lnTo>
                    <a:pt x="10187178" y="1292733"/>
                  </a:lnTo>
                  <a:lnTo>
                    <a:pt x="10187178" y="1343533"/>
                  </a:lnTo>
                  <a:lnTo>
                    <a:pt x="10199878" y="1343533"/>
                  </a:lnTo>
                  <a:lnTo>
                    <a:pt x="10199878" y="1292733"/>
                  </a:lnTo>
                  <a:close/>
                </a:path>
                <a:path w="11228705" h="3205479">
                  <a:moveTo>
                    <a:pt x="10199878" y="1241933"/>
                  </a:moveTo>
                  <a:lnTo>
                    <a:pt x="10187178" y="1241933"/>
                  </a:lnTo>
                  <a:lnTo>
                    <a:pt x="10187178" y="1254633"/>
                  </a:lnTo>
                  <a:lnTo>
                    <a:pt x="10199878" y="1254633"/>
                  </a:lnTo>
                  <a:lnTo>
                    <a:pt x="10199878" y="1241933"/>
                  </a:lnTo>
                  <a:close/>
                </a:path>
                <a:path w="11228705" h="3205479">
                  <a:moveTo>
                    <a:pt x="10199878" y="1153033"/>
                  </a:moveTo>
                  <a:lnTo>
                    <a:pt x="10187178" y="1153033"/>
                  </a:lnTo>
                  <a:lnTo>
                    <a:pt x="10187178" y="1203833"/>
                  </a:lnTo>
                  <a:lnTo>
                    <a:pt x="10199878" y="1203833"/>
                  </a:lnTo>
                  <a:lnTo>
                    <a:pt x="10199878" y="1153033"/>
                  </a:lnTo>
                  <a:close/>
                </a:path>
                <a:path w="11228705" h="3205479">
                  <a:moveTo>
                    <a:pt x="10199878" y="1102233"/>
                  </a:moveTo>
                  <a:lnTo>
                    <a:pt x="10187178" y="1102233"/>
                  </a:lnTo>
                  <a:lnTo>
                    <a:pt x="10187178" y="1114933"/>
                  </a:lnTo>
                  <a:lnTo>
                    <a:pt x="10199878" y="1114933"/>
                  </a:lnTo>
                  <a:lnTo>
                    <a:pt x="10199878" y="1102233"/>
                  </a:lnTo>
                  <a:close/>
                </a:path>
                <a:path w="11228705" h="3205479">
                  <a:moveTo>
                    <a:pt x="10199878" y="1013333"/>
                  </a:moveTo>
                  <a:lnTo>
                    <a:pt x="10187178" y="1013333"/>
                  </a:lnTo>
                  <a:lnTo>
                    <a:pt x="10187178" y="1064133"/>
                  </a:lnTo>
                  <a:lnTo>
                    <a:pt x="10199878" y="1064133"/>
                  </a:lnTo>
                  <a:lnTo>
                    <a:pt x="10199878" y="1013333"/>
                  </a:lnTo>
                  <a:close/>
                </a:path>
                <a:path w="11228705" h="3205479">
                  <a:moveTo>
                    <a:pt x="10199878" y="962533"/>
                  </a:moveTo>
                  <a:lnTo>
                    <a:pt x="10187178" y="962533"/>
                  </a:lnTo>
                  <a:lnTo>
                    <a:pt x="10187178" y="975233"/>
                  </a:lnTo>
                  <a:lnTo>
                    <a:pt x="10199878" y="975233"/>
                  </a:lnTo>
                  <a:lnTo>
                    <a:pt x="10199878" y="962533"/>
                  </a:lnTo>
                  <a:close/>
                </a:path>
                <a:path w="11228705" h="3205479">
                  <a:moveTo>
                    <a:pt x="10231628" y="2910205"/>
                  </a:moveTo>
                  <a:lnTo>
                    <a:pt x="10155428" y="2910205"/>
                  </a:lnTo>
                  <a:lnTo>
                    <a:pt x="10193528" y="2986405"/>
                  </a:lnTo>
                  <a:lnTo>
                    <a:pt x="10225278" y="2922905"/>
                  </a:lnTo>
                  <a:lnTo>
                    <a:pt x="10227564" y="2918333"/>
                  </a:lnTo>
                  <a:lnTo>
                    <a:pt x="10231628" y="2910205"/>
                  </a:lnTo>
                  <a:close/>
                </a:path>
                <a:path w="11228705" h="3205479">
                  <a:moveTo>
                    <a:pt x="10276586" y="562356"/>
                  </a:moveTo>
                  <a:lnTo>
                    <a:pt x="10225786" y="562356"/>
                  </a:lnTo>
                  <a:lnTo>
                    <a:pt x="10225786" y="575056"/>
                  </a:lnTo>
                  <a:lnTo>
                    <a:pt x="10276586" y="575056"/>
                  </a:lnTo>
                  <a:lnTo>
                    <a:pt x="10276586" y="562356"/>
                  </a:lnTo>
                  <a:close/>
                </a:path>
                <a:path w="11228705" h="3205479">
                  <a:moveTo>
                    <a:pt x="10327386" y="562356"/>
                  </a:moveTo>
                  <a:lnTo>
                    <a:pt x="10314686" y="562356"/>
                  </a:lnTo>
                  <a:lnTo>
                    <a:pt x="10314686" y="575056"/>
                  </a:lnTo>
                  <a:lnTo>
                    <a:pt x="10327386" y="575056"/>
                  </a:lnTo>
                  <a:lnTo>
                    <a:pt x="10327386" y="562356"/>
                  </a:lnTo>
                  <a:close/>
                </a:path>
                <a:path w="11228705" h="3205479">
                  <a:moveTo>
                    <a:pt x="10416286" y="562356"/>
                  </a:moveTo>
                  <a:lnTo>
                    <a:pt x="10365486" y="562356"/>
                  </a:lnTo>
                  <a:lnTo>
                    <a:pt x="10365486" y="575056"/>
                  </a:lnTo>
                  <a:lnTo>
                    <a:pt x="10416286" y="575056"/>
                  </a:lnTo>
                  <a:lnTo>
                    <a:pt x="10416286" y="562356"/>
                  </a:lnTo>
                  <a:close/>
                </a:path>
                <a:path w="11228705" h="3205479">
                  <a:moveTo>
                    <a:pt x="10467086" y="562356"/>
                  </a:moveTo>
                  <a:lnTo>
                    <a:pt x="10454386" y="562356"/>
                  </a:lnTo>
                  <a:lnTo>
                    <a:pt x="10454386" y="575056"/>
                  </a:lnTo>
                  <a:lnTo>
                    <a:pt x="10467086" y="575056"/>
                  </a:lnTo>
                  <a:lnTo>
                    <a:pt x="10467086" y="562356"/>
                  </a:lnTo>
                  <a:close/>
                </a:path>
                <a:path w="11228705" h="3205479">
                  <a:moveTo>
                    <a:pt x="10555986" y="562356"/>
                  </a:moveTo>
                  <a:lnTo>
                    <a:pt x="10505186" y="562356"/>
                  </a:lnTo>
                  <a:lnTo>
                    <a:pt x="10505186" y="575056"/>
                  </a:lnTo>
                  <a:lnTo>
                    <a:pt x="10555986" y="575056"/>
                  </a:lnTo>
                  <a:lnTo>
                    <a:pt x="10555986" y="562356"/>
                  </a:lnTo>
                  <a:close/>
                </a:path>
                <a:path w="11228705" h="3205479">
                  <a:moveTo>
                    <a:pt x="10606786" y="562356"/>
                  </a:moveTo>
                  <a:lnTo>
                    <a:pt x="10594086" y="562356"/>
                  </a:lnTo>
                  <a:lnTo>
                    <a:pt x="10594086" y="575056"/>
                  </a:lnTo>
                  <a:lnTo>
                    <a:pt x="10606786" y="575056"/>
                  </a:lnTo>
                  <a:lnTo>
                    <a:pt x="10606786" y="562356"/>
                  </a:lnTo>
                  <a:close/>
                </a:path>
                <a:path w="11228705" h="3205479">
                  <a:moveTo>
                    <a:pt x="10695686" y="562356"/>
                  </a:moveTo>
                  <a:lnTo>
                    <a:pt x="10644886" y="562356"/>
                  </a:lnTo>
                  <a:lnTo>
                    <a:pt x="10644886" y="575056"/>
                  </a:lnTo>
                  <a:lnTo>
                    <a:pt x="10695686" y="575056"/>
                  </a:lnTo>
                  <a:lnTo>
                    <a:pt x="10695686" y="562356"/>
                  </a:lnTo>
                  <a:close/>
                </a:path>
                <a:path w="11228705" h="3205479">
                  <a:moveTo>
                    <a:pt x="10746486" y="562356"/>
                  </a:moveTo>
                  <a:lnTo>
                    <a:pt x="10733786" y="562356"/>
                  </a:lnTo>
                  <a:lnTo>
                    <a:pt x="10733786" y="575056"/>
                  </a:lnTo>
                  <a:lnTo>
                    <a:pt x="10746486" y="575056"/>
                  </a:lnTo>
                  <a:lnTo>
                    <a:pt x="10746486" y="562356"/>
                  </a:lnTo>
                  <a:close/>
                </a:path>
                <a:path w="11228705" h="3205479">
                  <a:moveTo>
                    <a:pt x="10835386" y="562356"/>
                  </a:moveTo>
                  <a:lnTo>
                    <a:pt x="10784586" y="562356"/>
                  </a:lnTo>
                  <a:lnTo>
                    <a:pt x="10784586" y="575056"/>
                  </a:lnTo>
                  <a:lnTo>
                    <a:pt x="10835386" y="575056"/>
                  </a:lnTo>
                  <a:lnTo>
                    <a:pt x="10835386" y="562356"/>
                  </a:lnTo>
                  <a:close/>
                </a:path>
                <a:path w="11228705" h="3205479">
                  <a:moveTo>
                    <a:pt x="10886186" y="562356"/>
                  </a:moveTo>
                  <a:lnTo>
                    <a:pt x="10873486" y="562356"/>
                  </a:lnTo>
                  <a:lnTo>
                    <a:pt x="10873486" y="575056"/>
                  </a:lnTo>
                  <a:lnTo>
                    <a:pt x="10886186" y="575056"/>
                  </a:lnTo>
                  <a:lnTo>
                    <a:pt x="10886186" y="562356"/>
                  </a:lnTo>
                  <a:close/>
                </a:path>
                <a:path w="11228705" h="3205479">
                  <a:moveTo>
                    <a:pt x="10975086" y="562356"/>
                  </a:moveTo>
                  <a:lnTo>
                    <a:pt x="10924286" y="562356"/>
                  </a:lnTo>
                  <a:lnTo>
                    <a:pt x="10924286" y="575056"/>
                  </a:lnTo>
                  <a:lnTo>
                    <a:pt x="10975086" y="575056"/>
                  </a:lnTo>
                  <a:lnTo>
                    <a:pt x="10975086" y="562356"/>
                  </a:lnTo>
                  <a:close/>
                </a:path>
                <a:path w="11228705" h="3205479">
                  <a:moveTo>
                    <a:pt x="11025886" y="562356"/>
                  </a:moveTo>
                  <a:lnTo>
                    <a:pt x="11013186" y="562356"/>
                  </a:lnTo>
                  <a:lnTo>
                    <a:pt x="11013186" y="575056"/>
                  </a:lnTo>
                  <a:lnTo>
                    <a:pt x="11025886" y="575056"/>
                  </a:lnTo>
                  <a:lnTo>
                    <a:pt x="11025886" y="562356"/>
                  </a:lnTo>
                  <a:close/>
                </a:path>
                <a:path w="11228705" h="3205479">
                  <a:moveTo>
                    <a:pt x="11114786" y="562356"/>
                  </a:moveTo>
                  <a:lnTo>
                    <a:pt x="11063986" y="562356"/>
                  </a:lnTo>
                  <a:lnTo>
                    <a:pt x="11063986" y="575056"/>
                  </a:lnTo>
                  <a:lnTo>
                    <a:pt x="11114786" y="575056"/>
                  </a:lnTo>
                  <a:lnTo>
                    <a:pt x="11114786" y="562356"/>
                  </a:lnTo>
                  <a:close/>
                </a:path>
                <a:path w="11228705" h="3205479">
                  <a:moveTo>
                    <a:pt x="11165586" y="562356"/>
                  </a:moveTo>
                  <a:lnTo>
                    <a:pt x="11152886" y="562356"/>
                  </a:lnTo>
                  <a:lnTo>
                    <a:pt x="11152886" y="575056"/>
                  </a:lnTo>
                  <a:lnTo>
                    <a:pt x="11165586" y="575056"/>
                  </a:lnTo>
                  <a:lnTo>
                    <a:pt x="11165586" y="562356"/>
                  </a:lnTo>
                  <a:close/>
                </a:path>
                <a:path w="11228705" h="3205479">
                  <a:moveTo>
                    <a:pt x="11196701" y="2817241"/>
                  </a:moveTo>
                  <a:lnTo>
                    <a:pt x="11184001" y="2817241"/>
                  </a:lnTo>
                  <a:lnTo>
                    <a:pt x="11184001" y="2868041"/>
                  </a:lnTo>
                  <a:lnTo>
                    <a:pt x="11196701" y="2868041"/>
                  </a:lnTo>
                  <a:lnTo>
                    <a:pt x="11196701" y="2817241"/>
                  </a:lnTo>
                  <a:close/>
                </a:path>
                <a:path w="11228705" h="3205479">
                  <a:moveTo>
                    <a:pt x="11196701" y="2766441"/>
                  </a:moveTo>
                  <a:lnTo>
                    <a:pt x="11184001" y="2766441"/>
                  </a:lnTo>
                  <a:lnTo>
                    <a:pt x="11184001" y="2779141"/>
                  </a:lnTo>
                  <a:lnTo>
                    <a:pt x="11196701" y="2779141"/>
                  </a:lnTo>
                  <a:lnTo>
                    <a:pt x="11196701" y="2766441"/>
                  </a:lnTo>
                  <a:close/>
                </a:path>
                <a:path w="11228705" h="3205479">
                  <a:moveTo>
                    <a:pt x="11196701" y="2677541"/>
                  </a:moveTo>
                  <a:lnTo>
                    <a:pt x="11184001" y="2677541"/>
                  </a:lnTo>
                  <a:lnTo>
                    <a:pt x="11184001" y="2728341"/>
                  </a:lnTo>
                  <a:lnTo>
                    <a:pt x="11196701" y="2728341"/>
                  </a:lnTo>
                  <a:lnTo>
                    <a:pt x="11196701" y="2677541"/>
                  </a:lnTo>
                  <a:close/>
                </a:path>
                <a:path w="11228705" h="3205479">
                  <a:moveTo>
                    <a:pt x="11196701" y="2626741"/>
                  </a:moveTo>
                  <a:lnTo>
                    <a:pt x="11184001" y="2626741"/>
                  </a:lnTo>
                  <a:lnTo>
                    <a:pt x="11184001" y="2639441"/>
                  </a:lnTo>
                  <a:lnTo>
                    <a:pt x="11196701" y="2639441"/>
                  </a:lnTo>
                  <a:lnTo>
                    <a:pt x="11196701" y="2626741"/>
                  </a:lnTo>
                  <a:close/>
                </a:path>
                <a:path w="11228705" h="3205479">
                  <a:moveTo>
                    <a:pt x="11196701" y="2537841"/>
                  </a:moveTo>
                  <a:lnTo>
                    <a:pt x="11184001" y="2537841"/>
                  </a:lnTo>
                  <a:lnTo>
                    <a:pt x="11184001" y="2588641"/>
                  </a:lnTo>
                  <a:lnTo>
                    <a:pt x="11196701" y="2588641"/>
                  </a:lnTo>
                  <a:lnTo>
                    <a:pt x="11196701" y="2537841"/>
                  </a:lnTo>
                  <a:close/>
                </a:path>
                <a:path w="11228705" h="3205479">
                  <a:moveTo>
                    <a:pt x="11196701" y="2487041"/>
                  </a:moveTo>
                  <a:lnTo>
                    <a:pt x="11184001" y="2487041"/>
                  </a:lnTo>
                  <a:lnTo>
                    <a:pt x="11184001" y="2499741"/>
                  </a:lnTo>
                  <a:lnTo>
                    <a:pt x="11196701" y="2499741"/>
                  </a:lnTo>
                  <a:lnTo>
                    <a:pt x="11196701" y="2487041"/>
                  </a:lnTo>
                  <a:close/>
                </a:path>
                <a:path w="11228705" h="3205479">
                  <a:moveTo>
                    <a:pt x="11196701" y="2398141"/>
                  </a:moveTo>
                  <a:lnTo>
                    <a:pt x="11184001" y="2398141"/>
                  </a:lnTo>
                  <a:lnTo>
                    <a:pt x="11184001" y="2448941"/>
                  </a:lnTo>
                  <a:lnTo>
                    <a:pt x="11196701" y="2448941"/>
                  </a:lnTo>
                  <a:lnTo>
                    <a:pt x="11196701" y="2398141"/>
                  </a:lnTo>
                  <a:close/>
                </a:path>
                <a:path w="11228705" h="3205479">
                  <a:moveTo>
                    <a:pt x="11196701" y="2347341"/>
                  </a:moveTo>
                  <a:lnTo>
                    <a:pt x="11184001" y="2347341"/>
                  </a:lnTo>
                  <a:lnTo>
                    <a:pt x="11184001" y="2360041"/>
                  </a:lnTo>
                  <a:lnTo>
                    <a:pt x="11196701" y="2360041"/>
                  </a:lnTo>
                  <a:lnTo>
                    <a:pt x="11196701" y="2347341"/>
                  </a:lnTo>
                  <a:close/>
                </a:path>
                <a:path w="11228705" h="3205479">
                  <a:moveTo>
                    <a:pt x="11196701" y="2258441"/>
                  </a:moveTo>
                  <a:lnTo>
                    <a:pt x="11184001" y="2258441"/>
                  </a:lnTo>
                  <a:lnTo>
                    <a:pt x="11184001" y="2309241"/>
                  </a:lnTo>
                  <a:lnTo>
                    <a:pt x="11196701" y="2309241"/>
                  </a:lnTo>
                  <a:lnTo>
                    <a:pt x="11196701" y="2258441"/>
                  </a:lnTo>
                  <a:close/>
                </a:path>
                <a:path w="11228705" h="3205479">
                  <a:moveTo>
                    <a:pt x="11196701" y="2207641"/>
                  </a:moveTo>
                  <a:lnTo>
                    <a:pt x="11184001" y="2207641"/>
                  </a:lnTo>
                  <a:lnTo>
                    <a:pt x="11184001" y="2220341"/>
                  </a:lnTo>
                  <a:lnTo>
                    <a:pt x="11196701" y="2220341"/>
                  </a:lnTo>
                  <a:lnTo>
                    <a:pt x="11196701" y="2207641"/>
                  </a:lnTo>
                  <a:close/>
                </a:path>
                <a:path w="11228705" h="3205479">
                  <a:moveTo>
                    <a:pt x="11196701" y="2118741"/>
                  </a:moveTo>
                  <a:lnTo>
                    <a:pt x="11184001" y="2118741"/>
                  </a:lnTo>
                  <a:lnTo>
                    <a:pt x="11184001" y="2169541"/>
                  </a:lnTo>
                  <a:lnTo>
                    <a:pt x="11196701" y="2169541"/>
                  </a:lnTo>
                  <a:lnTo>
                    <a:pt x="11196701" y="2118741"/>
                  </a:lnTo>
                  <a:close/>
                </a:path>
                <a:path w="11228705" h="3205479">
                  <a:moveTo>
                    <a:pt x="11196701" y="2067941"/>
                  </a:moveTo>
                  <a:lnTo>
                    <a:pt x="11184001" y="2067941"/>
                  </a:lnTo>
                  <a:lnTo>
                    <a:pt x="11184001" y="2080641"/>
                  </a:lnTo>
                  <a:lnTo>
                    <a:pt x="11196701" y="2080641"/>
                  </a:lnTo>
                  <a:lnTo>
                    <a:pt x="11196701" y="2067941"/>
                  </a:lnTo>
                  <a:close/>
                </a:path>
                <a:path w="11228705" h="3205479">
                  <a:moveTo>
                    <a:pt x="11196701" y="1979041"/>
                  </a:moveTo>
                  <a:lnTo>
                    <a:pt x="11184001" y="1979041"/>
                  </a:lnTo>
                  <a:lnTo>
                    <a:pt x="11184001" y="2029841"/>
                  </a:lnTo>
                  <a:lnTo>
                    <a:pt x="11196701" y="2029841"/>
                  </a:lnTo>
                  <a:lnTo>
                    <a:pt x="11196701" y="1979041"/>
                  </a:lnTo>
                  <a:close/>
                </a:path>
                <a:path w="11228705" h="3205479">
                  <a:moveTo>
                    <a:pt x="11196701" y="1928241"/>
                  </a:moveTo>
                  <a:lnTo>
                    <a:pt x="11184001" y="1928241"/>
                  </a:lnTo>
                  <a:lnTo>
                    <a:pt x="11184001" y="1940941"/>
                  </a:lnTo>
                  <a:lnTo>
                    <a:pt x="11196701" y="1940941"/>
                  </a:lnTo>
                  <a:lnTo>
                    <a:pt x="11196701" y="1928241"/>
                  </a:lnTo>
                  <a:close/>
                </a:path>
                <a:path w="11228705" h="3205479">
                  <a:moveTo>
                    <a:pt x="11196701" y="1839341"/>
                  </a:moveTo>
                  <a:lnTo>
                    <a:pt x="11184001" y="1839341"/>
                  </a:lnTo>
                  <a:lnTo>
                    <a:pt x="11184001" y="1890141"/>
                  </a:lnTo>
                  <a:lnTo>
                    <a:pt x="11196701" y="1890141"/>
                  </a:lnTo>
                  <a:lnTo>
                    <a:pt x="11196701" y="1839341"/>
                  </a:lnTo>
                  <a:close/>
                </a:path>
                <a:path w="11228705" h="3205479">
                  <a:moveTo>
                    <a:pt x="11196701" y="1788541"/>
                  </a:moveTo>
                  <a:lnTo>
                    <a:pt x="11184001" y="1788541"/>
                  </a:lnTo>
                  <a:lnTo>
                    <a:pt x="11184001" y="1801241"/>
                  </a:lnTo>
                  <a:lnTo>
                    <a:pt x="11196701" y="1801241"/>
                  </a:lnTo>
                  <a:lnTo>
                    <a:pt x="11196701" y="1788541"/>
                  </a:lnTo>
                  <a:close/>
                </a:path>
                <a:path w="11228705" h="3205479">
                  <a:moveTo>
                    <a:pt x="11196701" y="1699641"/>
                  </a:moveTo>
                  <a:lnTo>
                    <a:pt x="11184001" y="1699641"/>
                  </a:lnTo>
                  <a:lnTo>
                    <a:pt x="11184001" y="1750441"/>
                  </a:lnTo>
                  <a:lnTo>
                    <a:pt x="11196701" y="1750441"/>
                  </a:lnTo>
                  <a:lnTo>
                    <a:pt x="11196701" y="1699641"/>
                  </a:lnTo>
                  <a:close/>
                </a:path>
                <a:path w="11228705" h="3205479">
                  <a:moveTo>
                    <a:pt x="11196701" y="1648841"/>
                  </a:moveTo>
                  <a:lnTo>
                    <a:pt x="11184001" y="1648841"/>
                  </a:lnTo>
                  <a:lnTo>
                    <a:pt x="11184001" y="1661541"/>
                  </a:lnTo>
                  <a:lnTo>
                    <a:pt x="11196701" y="1661541"/>
                  </a:lnTo>
                  <a:lnTo>
                    <a:pt x="11196701" y="1648841"/>
                  </a:lnTo>
                  <a:close/>
                </a:path>
                <a:path w="11228705" h="3205479">
                  <a:moveTo>
                    <a:pt x="11196701" y="1559941"/>
                  </a:moveTo>
                  <a:lnTo>
                    <a:pt x="11184001" y="1559941"/>
                  </a:lnTo>
                  <a:lnTo>
                    <a:pt x="11184001" y="1610741"/>
                  </a:lnTo>
                  <a:lnTo>
                    <a:pt x="11196701" y="1610741"/>
                  </a:lnTo>
                  <a:lnTo>
                    <a:pt x="11196701" y="1559941"/>
                  </a:lnTo>
                  <a:close/>
                </a:path>
                <a:path w="11228705" h="3205479">
                  <a:moveTo>
                    <a:pt x="11196701" y="1509141"/>
                  </a:moveTo>
                  <a:lnTo>
                    <a:pt x="11184001" y="1509141"/>
                  </a:lnTo>
                  <a:lnTo>
                    <a:pt x="11184001" y="1521841"/>
                  </a:lnTo>
                  <a:lnTo>
                    <a:pt x="11196701" y="1521841"/>
                  </a:lnTo>
                  <a:lnTo>
                    <a:pt x="11196701" y="1509141"/>
                  </a:lnTo>
                  <a:close/>
                </a:path>
                <a:path w="11228705" h="3205479">
                  <a:moveTo>
                    <a:pt x="11196701" y="1420253"/>
                  </a:moveTo>
                  <a:lnTo>
                    <a:pt x="11184001" y="1420253"/>
                  </a:lnTo>
                  <a:lnTo>
                    <a:pt x="11184001" y="1471041"/>
                  </a:lnTo>
                  <a:lnTo>
                    <a:pt x="11196701" y="1471041"/>
                  </a:lnTo>
                  <a:lnTo>
                    <a:pt x="11196701" y="1420253"/>
                  </a:lnTo>
                  <a:close/>
                </a:path>
                <a:path w="11228705" h="3205479">
                  <a:moveTo>
                    <a:pt x="11196701" y="1369441"/>
                  </a:moveTo>
                  <a:lnTo>
                    <a:pt x="11184001" y="1369441"/>
                  </a:lnTo>
                  <a:lnTo>
                    <a:pt x="11184001" y="1382141"/>
                  </a:lnTo>
                  <a:lnTo>
                    <a:pt x="11196701" y="1382141"/>
                  </a:lnTo>
                  <a:lnTo>
                    <a:pt x="11196701" y="1369441"/>
                  </a:lnTo>
                  <a:close/>
                </a:path>
                <a:path w="11228705" h="3205479">
                  <a:moveTo>
                    <a:pt x="11196701" y="1280541"/>
                  </a:moveTo>
                  <a:lnTo>
                    <a:pt x="11184001" y="1280541"/>
                  </a:lnTo>
                  <a:lnTo>
                    <a:pt x="11184001" y="1331341"/>
                  </a:lnTo>
                  <a:lnTo>
                    <a:pt x="11196701" y="1331341"/>
                  </a:lnTo>
                  <a:lnTo>
                    <a:pt x="11196701" y="1280541"/>
                  </a:lnTo>
                  <a:close/>
                </a:path>
                <a:path w="11228705" h="3205479">
                  <a:moveTo>
                    <a:pt x="11196701" y="1229741"/>
                  </a:moveTo>
                  <a:lnTo>
                    <a:pt x="11184001" y="1229741"/>
                  </a:lnTo>
                  <a:lnTo>
                    <a:pt x="11184001" y="1242441"/>
                  </a:lnTo>
                  <a:lnTo>
                    <a:pt x="11196701" y="1242441"/>
                  </a:lnTo>
                  <a:lnTo>
                    <a:pt x="11196701" y="1229741"/>
                  </a:lnTo>
                  <a:close/>
                </a:path>
                <a:path w="11228705" h="3205479">
                  <a:moveTo>
                    <a:pt x="11196701" y="1140841"/>
                  </a:moveTo>
                  <a:lnTo>
                    <a:pt x="11184001" y="1140841"/>
                  </a:lnTo>
                  <a:lnTo>
                    <a:pt x="11184001" y="1191641"/>
                  </a:lnTo>
                  <a:lnTo>
                    <a:pt x="11196701" y="1191641"/>
                  </a:lnTo>
                  <a:lnTo>
                    <a:pt x="11196701" y="1140841"/>
                  </a:lnTo>
                  <a:close/>
                </a:path>
                <a:path w="11228705" h="3205479">
                  <a:moveTo>
                    <a:pt x="11196701" y="1090041"/>
                  </a:moveTo>
                  <a:lnTo>
                    <a:pt x="11184001" y="1090041"/>
                  </a:lnTo>
                  <a:lnTo>
                    <a:pt x="11184001" y="1102741"/>
                  </a:lnTo>
                  <a:lnTo>
                    <a:pt x="11196701" y="1102741"/>
                  </a:lnTo>
                  <a:lnTo>
                    <a:pt x="11196701" y="1090041"/>
                  </a:lnTo>
                  <a:close/>
                </a:path>
                <a:path w="11228705" h="3205479">
                  <a:moveTo>
                    <a:pt x="11196701" y="1001141"/>
                  </a:moveTo>
                  <a:lnTo>
                    <a:pt x="11184001" y="1001141"/>
                  </a:lnTo>
                  <a:lnTo>
                    <a:pt x="11184001" y="1051941"/>
                  </a:lnTo>
                  <a:lnTo>
                    <a:pt x="11196701" y="1051941"/>
                  </a:lnTo>
                  <a:lnTo>
                    <a:pt x="11196701" y="1001141"/>
                  </a:lnTo>
                  <a:close/>
                </a:path>
                <a:path w="11228705" h="3205479">
                  <a:moveTo>
                    <a:pt x="11196701" y="950341"/>
                  </a:moveTo>
                  <a:lnTo>
                    <a:pt x="11184001" y="950341"/>
                  </a:lnTo>
                  <a:lnTo>
                    <a:pt x="11184001" y="963041"/>
                  </a:lnTo>
                  <a:lnTo>
                    <a:pt x="11196701" y="963041"/>
                  </a:lnTo>
                  <a:lnTo>
                    <a:pt x="11196701" y="950341"/>
                  </a:lnTo>
                  <a:close/>
                </a:path>
                <a:path w="11228705" h="3205479">
                  <a:moveTo>
                    <a:pt x="11196701" y="861441"/>
                  </a:moveTo>
                  <a:lnTo>
                    <a:pt x="11184001" y="861441"/>
                  </a:lnTo>
                  <a:lnTo>
                    <a:pt x="11184001" y="912241"/>
                  </a:lnTo>
                  <a:lnTo>
                    <a:pt x="11196701" y="912241"/>
                  </a:lnTo>
                  <a:lnTo>
                    <a:pt x="11196701" y="861441"/>
                  </a:lnTo>
                  <a:close/>
                </a:path>
                <a:path w="11228705" h="3205479">
                  <a:moveTo>
                    <a:pt x="11196701" y="810641"/>
                  </a:moveTo>
                  <a:lnTo>
                    <a:pt x="11184001" y="810641"/>
                  </a:lnTo>
                  <a:lnTo>
                    <a:pt x="11184001" y="823341"/>
                  </a:lnTo>
                  <a:lnTo>
                    <a:pt x="11196701" y="823341"/>
                  </a:lnTo>
                  <a:lnTo>
                    <a:pt x="11196701" y="810641"/>
                  </a:lnTo>
                  <a:close/>
                </a:path>
                <a:path w="11228705" h="3205479">
                  <a:moveTo>
                    <a:pt x="11196701" y="721741"/>
                  </a:moveTo>
                  <a:lnTo>
                    <a:pt x="11184001" y="721741"/>
                  </a:lnTo>
                  <a:lnTo>
                    <a:pt x="11184001" y="772541"/>
                  </a:lnTo>
                  <a:lnTo>
                    <a:pt x="11196701" y="772541"/>
                  </a:lnTo>
                  <a:lnTo>
                    <a:pt x="11196701" y="721741"/>
                  </a:lnTo>
                  <a:close/>
                </a:path>
                <a:path w="11228705" h="3205479">
                  <a:moveTo>
                    <a:pt x="11196701" y="670941"/>
                  </a:moveTo>
                  <a:lnTo>
                    <a:pt x="11184001" y="670941"/>
                  </a:lnTo>
                  <a:lnTo>
                    <a:pt x="11184001" y="683641"/>
                  </a:lnTo>
                  <a:lnTo>
                    <a:pt x="11196701" y="683641"/>
                  </a:lnTo>
                  <a:lnTo>
                    <a:pt x="11196701" y="670941"/>
                  </a:lnTo>
                  <a:close/>
                </a:path>
                <a:path w="11228705" h="3205479">
                  <a:moveTo>
                    <a:pt x="11196701" y="582041"/>
                  </a:moveTo>
                  <a:lnTo>
                    <a:pt x="11184001" y="582041"/>
                  </a:lnTo>
                  <a:lnTo>
                    <a:pt x="11184001" y="632841"/>
                  </a:lnTo>
                  <a:lnTo>
                    <a:pt x="11196701" y="632841"/>
                  </a:lnTo>
                  <a:lnTo>
                    <a:pt x="11196701" y="582041"/>
                  </a:lnTo>
                  <a:close/>
                </a:path>
                <a:path w="11228705" h="3205479">
                  <a:moveTo>
                    <a:pt x="11228451" y="2914904"/>
                  </a:moveTo>
                  <a:lnTo>
                    <a:pt x="11196701" y="2914904"/>
                  </a:lnTo>
                  <a:lnTo>
                    <a:pt x="11196701" y="2906141"/>
                  </a:lnTo>
                  <a:lnTo>
                    <a:pt x="11184001" y="2906141"/>
                  </a:lnTo>
                  <a:lnTo>
                    <a:pt x="11184001" y="2914904"/>
                  </a:lnTo>
                  <a:lnTo>
                    <a:pt x="11152251" y="2914904"/>
                  </a:lnTo>
                  <a:lnTo>
                    <a:pt x="11190351" y="2991104"/>
                  </a:lnTo>
                  <a:lnTo>
                    <a:pt x="11226483" y="2918841"/>
                  </a:lnTo>
                  <a:lnTo>
                    <a:pt x="11228451" y="2914904"/>
                  </a:lnTo>
                  <a:close/>
                </a:path>
              </a:pathLst>
            </a:custGeom>
            <a:solidFill>
              <a:srgbClr val="FF8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30351" y="1459991"/>
            <a:ext cx="22174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47772" y="1459991"/>
            <a:ext cx="4939665" cy="35369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-–replicas=100</a:t>
            </a:r>
            <a:r>
              <a:rPr sz="14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nodejs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47772" y="1446275"/>
            <a:ext cx="1475740" cy="355600"/>
          </a:xfrm>
          <a:custGeom>
            <a:avLst/>
            <a:gdLst/>
            <a:ahLst/>
            <a:cxnLst/>
            <a:rect l="l" t="t" r="r" b="b"/>
            <a:pathLst>
              <a:path w="1475739" h="355600">
                <a:moveTo>
                  <a:pt x="1475231" y="0"/>
                </a:moveTo>
                <a:lnTo>
                  <a:pt x="0" y="0"/>
                </a:lnTo>
                <a:lnTo>
                  <a:pt x="0" y="355091"/>
                </a:lnTo>
                <a:lnTo>
                  <a:pt x="1475231" y="355091"/>
                </a:lnTo>
                <a:lnTo>
                  <a:pt x="1475231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981955"/>
            <a:ext cx="12191999" cy="800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9763" y="4895062"/>
            <a:ext cx="1524000" cy="900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4720" y="5090134"/>
            <a:ext cx="1524000" cy="900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01284" y="4860010"/>
            <a:ext cx="1525523" cy="900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38388" y="4890490"/>
            <a:ext cx="1524000" cy="900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0" y="582168"/>
            <a:ext cx="12192000" cy="5209540"/>
            <a:chOff x="0" y="582168"/>
            <a:chExt cx="12192000" cy="5209540"/>
          </a:xfrm>
        </p:grpSpPr>
        <p:sp>
          <p:nvSpPr>
            <p:cNvPr id="45" name="object 45"/>
            <p:cNvSpPr/>
            <p:nvPr/>
          </p:nvSpPr>
          <p:spPr>
            <a:xfrm>
              <a:off x="11173968" y="4890490"/>
              <a:ext cx="1018031" cy="90070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5239512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68879" y="582168"/>
              <a:ext cx="7189089" cy="45415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236846" y="1835353"/>
            <a:ext cx="3686810" cy="153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>
              <a:lnSpc>
                <a:spcPts val="2320"/>
              </a:lnSpc>
              <a:spcBef>
                <a:spcPts val="100"/>
              </a:spcBef>
              <a:tabLst>
                <a:tab pos="798195" algn="l"/>
                <a:tab pos="1511300" algn="l"/>
                <a:tab pos="2167890" algn="l"/>
                <a:tab pos="2830830" algn="l"/>
                <a:tab pos="351472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9520"/>
              </a:lnSpc>
            </a:pPr>
            <a:r>
              <a:rPr sz="9600" spc="440" dirty="0">
                <a:solidFill>
                  <a:srgbClr val="FFFFFF"/>
                </a:solidFill>
                <a:latin typeface="Carlito"/>
                <a:cs typeface="Carlito"/>
              </a:rPr>
              <a:t>swarm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22" y="364058"/>
            <a:ext cx="2093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5" dirty="0">
                <a:solidFill>
                  <a:srgbClr val="FF33CC"/>
                </a:solidFill>
                <a:latin typeface="Trebuchet MS"/>
                <a:cs typeface="Trebuchet MS"/>
              </a:rPr>
              <a:t>Solutions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7172" y="1729739"/>
            <a:ext cx="2847340" cy="3865245"/>
          </a:xfrm>
          <a:custGeom>
            <a:avLst/>
            <a:gdLst/>
            <a:ahLst/>
            <a:cxnLst/>
            <a:rect l="l" t="t" r="r" b="b"/>
            <a:pathLst>
              <a:path w="2847340" h="3865245">
                <a:moveTo>
                  <a:pt x="2846831" y="0"/>
                </a:moveTo>
                <a:lnTo>
                  <a:pt x="0" y="0"/>
                </a:lnTo>
                <a:lnTo>
                  <a:pt x="0" y="3864864"/>
                </a:lnTo>
                <a:lnTo>
                  <a:pt x="2846831" y="3864864"/>
                </a:lnTo>
                <a:lnTo>
                  <a:pt x="2846831" y="0"/>
                </a:lnTo>
                <a:close/>
              </a:path>
            </a:pathLst>
          </a:custGeom>
          <a:solidFill>
            <a:srgbClr val="CC00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172" y="1729739"/>
            <a:ext cx="2847340" cy="386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85445">
              <a:lnSpc>
                <a:spcPct val="100000"/>
              </a:lnSpc>
              <a:spcBef>
                <a:spcPts val="2160"/>
              </a:spcBef>
            </a:pP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 Swarm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7835" y="1729739"/>
            <a:ext cx="7801609" cy="3865245"/>
            <a:chOff x="2497835" y="1729739"/>
            <a:chExt cx="7801609" cy="3865245"/>
          </a:xfrm>
        </p:grpSpPr>
        <p:sp>
          <p:nvSpPr>
            <p:cNvPr id="6" name="object 6"/>
            <p:cNvSpPr/>
            <p:nvPr/>
          </p:nvSpPr>
          <p:spPr>
            <a:xfrm>
              <a:off x="4604003" y="1729739"/>
              <a:ext cx="2847340" cy="3865245"/>
            </a:xfrm>
            <a:custGeom>
              <a:avLst/>
              <a:gdLst/>
              <a:ahLst/>
              <a:cxnLst/>
              <a:rect l="l" t="t" r="r" b="b"/>
              <a:pathLst>
                <a:path w="2847340" h="3865245">
                  <a:moveTo>
                    <a:pt x="2846831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6831" y="3864864"/>
                  </a:lnTo>
                  <a:lnTo>
                    <a:pt x="2846831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50835" y="1729739"/>
              <a:ext cx="2848610" cy="3865245"/>
            </a:xfrm>
            <a:custGeom>
              <a:avLst/>
              <a:gdLst/>
              <a:ahLst/>
              <a:cxnLst/>
              <a:rect l="l" t="t" r="r" b="b"/>
              <a:pathLst>
                <a:path w="2848609" h="3865245">
                  <a:moveTo>
                    <a:pt x="2848355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8355" y="3864864"/>
                  </a:lnTo>
                  <a:lnTo>
                    <a:pt x="2848355" y="0"/>
                  </a:lnTo>
                  <a:close/>
                </a:path>
              </a:pathLst>
            </a:custGeom>
            <a:solidFill>
              <a:srgbClr val="FF006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38971" y="2660903"/>
              <a:ext cx="815340" cy="874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10327" y="3607307"/>
              <a:ext cx="2234183" cy="492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76315" y="2596895"/>
              <a:ext cx="1002791" cy="1002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7835" y="2493822"/>
              <a:ext cx="1583436" cy="9367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52443" y="2494787"/>
              <a:ext cx="528827" cy="935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5488" y="3430523"/>
              <a:ext cx="1559052" cy="8747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A18F393D-59C8-4E19-875D-8FB72784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400" dirty="0"/>
              <a:t> </a:t>
            </a:r>
            <a:r>
              <a:rPr spc="-190" dirty="0"/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1187196" y="293370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71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51879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196" y="4529328"/>
            <a:ext cx="557784" cy="39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4063" y="3048000"/>
            <a:ext cx="942340" cy="50927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9235" y="3048000"/>
            <a:ext cx="942340" cy="50927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9844" y="3671315"/>
            <a:ext cx="940435" cy="50800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365"/>
              </a:spcBef>
            </a:pPr>
            <a:r>
              <a:rPr sz="1600" spc="-5" dirty="0">
                <a:solidFill>
                  <a:srgbClr val="FFD5CC"/>
                </a:solidFill>
                <a:latin typeface="Carlito"/>
                <a:cs typeface="Carlito"/>
              </a:rPr>
              <a:t>MySQL</a:t>
            </a:r>
            <a:endParaRPr sz="1600">
              <a:latin typeface="Carlito"/>
              <a:cs typeface="Carlito"/>
            </a:endParaRPr>
          </a:p>
          <a:p>
            <a:pPr marL="202565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87496" y="2933700"/>
            <a:ext cx="2165985" cy="1986280"/>
            <a:chOff x="3587496" y="2933700"/>
            <a:chExt cx="2165985" cy="1986280"/>
          </a:xfrm>
        </p:grpSpPr>
        <p:sp>
          <p:nvSpPr>
            <p:cNvPr id="10" name="object 10"/>
            <p:cNvSpPr/>
            <p:nvPr/>
          </p:nvSpPr>
          <p:spPr>
            <a:xfrm>
              <a:off x="3587496" y="2933700"/>
              <a:ext cx="2165985" cy="1986280"/>
            </a:xfrm>
            <a:custGeom>
              <a:avLst/>
              <a:gdLst/>
              <a:ahLst/>
              <a:cxnLst/>
              <a:rect l="l" t="t" r="r" b="b"/>
              <a:pathLst>
                <a:path w="2165985" h="1986279">
                  <a:moveTo>
                    <a:pt x="2165604" y="0"/>
                  </a:moveTo>
                  <a:lnTo>
                    <a:pt x="0" y="0"/>
                  </a:lnTo>
                  <a:lnTo>
                    <a:pt x="0" y="1985772"/>
                  </a:lnTo>
                  <a:lnTo>
                    <a:pt x="2165604" y="198577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7496" y="4529327"/>
              <a:ext cx="557784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87796" y="2933700"/>
            <a:ext cx="2165985" cy="1986280"/>
            <a:chOff x="5987796" y="2933700"/>
            <a:chExt cx="2165985" cy="1986280"/>
          </a:xfrm>
        </p:grpSpPr>
        <p:sp>
          <p:nvSpPr>
            <p:cNvPr id="13" name="object 13"/>
            <p:cNvSpPr/>
            <p:nvPr/>
          </p:nvSpPr>
          <p:spPr>
            <a:xfrm>
              <a:off x="5987796" y="2933700"/>
              <a:ext cx="2165985" cy="1986280"/>
            </a:xfrm>
            <a:custGeom>
              <a:avLst/>
              <a:gdLst/>
              <a:ahLst/>
              <a:cxnLst/>
              <a:rect l="l" t="t" r="r" b="b"/>
              <a:pathLst>
                <a:path w="2165984" h="1986279">
                  <a:moveTo>
                    <a:pt x="2165604" y="0"/>
                  </a:moveTo>
                  <a:lnTo>
                    <a:pt x="0" y="0"/>
                  </a:lnTo>
                  <a:lnTo>
                    <a:pt x="0" y="1985772"/>
                  </a:lnTo>
                  <a:lnTo>
                    <a:pt x="2165604" y="198577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7796" y="4529327"/>
              <a:ext cx="557783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388095" y="2933700"/>
            <a:ext cx="2165985" cy="1986280"/>
            <a:chOff x="8388095" y="2933700"/>
            <a:chExt cx="2165985" cy="1986280"/>
          </a:xfrm>
        </p:grpSpPr>
        <p:sp>
          <p:nvSpPr>
            <p:cNvPr id="16" name="object 16"/>
            <p:cNvSpPr/>
            <p:nvPr/>
          </p:nvSpPr>
          <p:spPr>
            <a:xfrm>
              <a:off x="8388095" y="2933700"/>
              <a:ext cx="2165985" cy="1986280"/>
            </a:xfrm>
            <a:custGeom>
              <a:avLst/>
              <a:gdLst/>
              <a:ahLst/>
              <a:cxnLst/>
              <a:rect l="l" t="t" r="r" b="b"/>
              <a:pathLst>
                <a:path w="2165984" h="1986279">
                  <a:moveTo>
                    <a:pt x="2165604" y="0"/>
                  </a:moveTo>
                  <a:lnTo>
                    <a:pt x="0" y="0"/>
                  </a:lnTo>
                  <a:lnTo>
                    <a:pt x="0" y="1985772"/>
                  </a:lnTo>
                  <a:lnTo>
                    <a:pt x="2165604" y="198577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8095" y="4529327"/>
              <a:ext cx="557783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7196" y="2499360"/>
            <a:ext cx="9366885" cy="32766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1800" spc="-15" dirty="0">
                <a:solidFill>
                  <a:srgbClr val="FFCCDF"/>
                </a:solidFill>
                <a:latin typeface="Carlito"/>
                <a:cs typeface="Carlito"/>
              </a:rPr>
              <a:t>Docker</a:t>
            </a:r>
            <a:r>
              <a:rPr sz="1800" spc="15" dirty="0">
                <a:solidFill>
                  <a:srgbClr val="FFCC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CCDF"/>
                </a:solidFill>
                <a:latin typeface="Carlito"/>
                <a:cs typeface="Carlito"/>
              </a:rPr>
              <a:t>Swarm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8808" y="3084576"/>
            <a:ext cx="942340" cy="508000"/>
          </a:xfrm>
          <a:custGeom>
            <a:avLst/>
            <a:gdLst/>
            <a:ahLst/>
            <a:cxnLst/>
            <a:rect l="l" t="t" r="r" b="b"/>
            <a:pathLst>
              <a:path w="942339" h="508000">
                <a:moveTo>
                  <a:pt x="941832" y="0"/>
                </a:moveTo>
                <a:lnTo>
                  <a:pt x="0" y="0"/>
                </a:lnTo>
                <a:lnTo>
                  <a:pt x="0" y="507491"/>
                </a:lnTo>
                <a:lnTo>
                  <a:pt x="941832" y="507491"/>
                </a:lnTo>
                <a:lnTo>
                  <a:pt x="941832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8808" y="3084576"/>
            <a:ext cx="942340" cy="508000"/>
          </a:xfrm>
          <a:custGeom>
            <a:avLst/>
            <a:gdLst/>
            <a:ahLst/>
            <a:cxnLst/>
            <a:rect l="l" t="t" r="r" b="b"/>
            <a:pathLst>
              <a:path w="942339" h="508000">
                <a:moveTo>
                  <a:pt x="0" y="507491"/>
                </a:moveTo>
                <a:lnTo>
                  <a:pt x="941832" y="507491"/>
                </a:lnTo>
                <a:lnTo>
                  <a:pt x="941832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874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R="31115" algn="ctr">
              <a:lnSpc>
                <a:spcPct val="100000"/>
              </a:lnSpc>
            </a:pPr>
            <a:r>
              <a:rPr sz="1600" spc="-25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R="31750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7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577583" y="3078479"/>
            <a:ext cx="954405" cy="520065"/>
            <a:chOff x="6577583" y="3078479"/>
            <a:chExt cx="954405" cy="520065"/>
          </a:xfrm>
        </p:grpSpPr>
        <p:sp>
          <p:nvSpPr>
            <p:cNvPr id="23" name="object 23"/>
            <p:cNvSpPr/>
            <p:nvPr/>
          </p:nvSpPr>
          <p:spPr>
            <a:xfrm>
              <a:off x="6583679" y="3084575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40" h="508000">
                  <a:moveTo>
                    <a:pt x="941831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1" y="507491"/>
                  </a:lnTo>
                  <a:lnTo>
                    <a:pt x="94183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83679" y="3084575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40" h="508000">
                  <a:moveTo>
                    <a:pt x="0" y="507491"/>
                  </a:moveTo>
                  <a:lnTo>
                    <a:pt x="941831" y="507491"/>
                  </a:lnTo>
                  <a:lnTo>
                    <a:pt x="941831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877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R="21590" algn="ctr">
              <a:lnSpc>
                <a:spcPct val="100000"/>
              </a:lnSpc>
            </a:pPr>
            <a:r>
              <a:rPr sz="1600" spc="-25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R="22860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7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994647" y="3078479"/>
            <a:ext cx="952500" cy="520065"/>
            <a:chOff x="8994647" y="3078479"/>
            <a:chExt cx="952500" cy="520065"/>
          </a:xfrm>
        </p:grpSpPr>
        <p:sp>
          <p:nvSpPr>
            <p:cNvPr id="27" name="object 27"/>
            <p:cNvSpPr/>
            <p:nvPr/>
          </p:nvSpPr>
          <p:spPr>
            <a:xfrm>
              <a:off x="9000743" y="3084575"/>
              <a:ext cx="940435" cy="508000"/>
            </a:xfrm>
            <a:custGeom>
              <a:avLst/>
              <a:gdLst/>
              <a:ahLst/>
              <a:cxnLst/>
              <a:rect l="l" t="t" r="r" b="b"/>
              <a:pathLst>
                <a:path w="940434" h="508000">
                  <a:moveTo>
                    <a:pt x="940307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0307" y="507491"/>
                  </a:lnTo>
                  <a:lnTo>
                    <a:pt x="94030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00743" y="3084575"/>
              <a:ext cx="940435" cy="508000"/>
            </a:xfrm>
            <a:custGeom>
              <a:avLst/>
              <a:gdLst/>
              <a:ahLst/>
              <a:cxnLst/>
              <a:rect l="l" t="t" r="r" b="b"/>
              <a:pathLst>
                <a:path w="940434" h="508000">
                  <a:moveTo>
                    <a:pt x="0" y="507491"/>
                  </a:moveTo>
                  <a:lnTo>
                    <a:pt x="940307" y="507491"/>
                  </a:lnTo>
                  <a:lnTo>
                    <a:pt x="940307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388095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1600" spc="-25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7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2" y="1234439"/>
            <a:ext cx="3165475" cy="2161540"/>
          </a:xfrm>
          <a:custGeom>
            <a:avLst/>
            <a:gdLst/>
            <a:ahLst/>
            <a:cxnLst/>
            <a:rect l="l" t="t" r="r" b="b"/>
            <a:pathLst>
              <a:path w="3165475" h="2161540">
                <a:moveTo>
                  <a:pt x="790956" y="1759458"/>
                </a:moveTo>
                <a:lnTo>
                  <a:pt x="788289" y="1712645"/>
                </a:lnTo>
                <a:lnTo>
                  <a:pt x="780503" y="1667395"/>
                </a:lnTo>
                <a:lnTo>
                  <a:pt x="767892" y="1624050"/>
                </a:lnTo>
                <a:lnTo>
                  <a:pt x="750760" y="1582877"/>
                </a:lnTo>
                <a:lnTo>
                  <a:pt x="729386" y="1544205"/>
                </a:lnTo>
                <a:lnTo>
                  <a:pt x="704075" y="1508315"/>
                </a:lnTo>
                <a:lnTo>
                  <a:pt x="675132" y="1475524"/>
                </a:lnTo>
                <a:lnTo>
                  <a:pt x="642835" y="1446123"/>
                </a:lnTo>
                <a:lnTo>
                  <a:pt x="607491" y="1420418"/>
                </a:lnTo>
                <a:lnTo>
                  <a:pt x="569404" y="1398714"/>
                </a:lnTo>
                <a:lnTo>
                  <a:pt x="528853" y="1381302"/>
                </a:lnTo>
                <a:lnTo>
                  <a:pt x="486156" y="1368501"/>
                </a:lnTo>
                <a:lnTo>
                  <a:pt x="441591" y="1360589"/>
                </a:lnTo>
                <a:lnTo>
                  <a:pt x="395478" y="1357884"/>
                </a:lnTo>
                <a:lnTo>
                  <a:pt x="349351" y="1360589"/>
                </a:lnTo>
                <a:lnTo>
                  <a:pt x="304787" y="1368501"/>
                </a:lnTo>
                <a:lnTo>
                  <a:pt x="262089" y="1381302"/>
                </a:lnTo>
                <a:lnTo>
                  <a:pt x="221538" y="1398714"/>
                </a:lnTo>
                <a:lnTo>
                  <a:pt x="183451" y="1420418"/>
                </a:lnTo>
                <a:lnTo>
                  <a:pt x="148107" y="1446123"/>
                </a:lnTo>
                <a:lnTo>
                  <a:pt x="115824" y="1475524"/>
                </a:lnTo>
                <a:lnTo>
                  <a:pt x="86868" y="1508315"/>
                </a:lnTo>
                <a:lnTo>
                  <a:pt x="61556" y="1544205"/>
                </a:lnTo>
                <a:lnTo>
                  <a:pt x="40182" y="1582877"/>
                </a:lnTo>
                <a:lnTo>
                  <a:pt x="23050" y="1624050"/>
                </a:lnTo>
                <a:lnTo>
                  <a:pt x="10439" y="1667395"/>
                </a:lnTo>
                <a:lnTo>
                  <a:pt x="2654" y="1712645"/>
                </a:lnTo>
                <a:lnTo>
                  <a:pt x="0" y="1759458"/>
                </a:lnTo>
                <a:lnTo>
                  <a:pt x="2654" y="1806282"/>
                </a:lnTo>
                <a:lnTo>
                  <a:pt x="10439" y="1851533"/>
                </a:lnTo>
                <a:lnTo>
                  <a:pt x="23050" y="1894878"/>
                </a:lnTo>
                <a:lnTo>
                  <a:pt x="40182" y="1936051"/>
                </a:lnTo>
                <a:lnTo>
                  <a:pt x="61556" y="1974723"/>
                </a:lnTo>
                <a:lnTo>
                  <a:pt x="86868" y="2010613"/>
                </a:lnTo>
                <a:lnTo>
                  <a:pt x="115811" y="2043404"/>
                </a:lnTo>
                <a:lnTo>
                  <a:pt x="148107" y="2072805"/>
                </a:lnTo>
                <a:lnTo>
                  <a:pt x="183451" y="2098509"/>
                </a:lnTo>
                <a:lnTo>
                  <a:pt x="221538" y="2120214"/>
                </a:lnTo>
                <a:lnTo>
                  <a:pt x="262089" y="2137626"/>
                </a:lnTo>
                <a:lnTo>
                  <a:pt x="304787" y="2150427"/>
                </a:lnTo>
                <a:lnTo>
                  <a:pt x="349351" y="2158339"/>
                </a:lnTo>
                <a:lnTo>
                  <a:pt x="395478" y="2161032"/>
                </a:lnTo>
                <a:lnTo>
                  <a:pt x="441591" y="2158339"/>
                </a:lnTo>
                <a:lnTo>
                  <a:pt x="486156" y="2150427"/>
                </a:lnTo>
                <a:lnTo>
                  <a:pt x="528853" y="2137626"/>
                </a:lnTo>
                <a:lnTo>
                  <a:pt x="569404" y="2120214"/>
                </a:lnTo>
                <a:lnTo>
                  <a:pt x="607491" y="2098509"/>
                </a:lnTo>
                <a:lnTo>
                  <a:pt x="642835" y="2072805"/>
                </a:lnTo>
                <a:lnTo>
                  <a:pt x="675132" y="2043404"/>
                </a:lnTo>
                <a:lnTo>
                  <a:pt x="704075" y="2010613"/>
                </a:lnTo>
                <a:lnTo>
                  <a:pt x="729386" y="1974723"/>
                </a:lnTo>
                <a:lnTo>
                  <a:pt x="750760" y="1936051"/>
                </a:lnTo>
                <a:lnTo>
                  <a:pt x="767892" y="1894878"/>
                </a:lnTo>
                <a:lnTo>
                  <a:pt x="780503" y="1851533"/>
                </a:lnTo>
                <a:lnTo>
                  <a:pt x="788289" y="1806282"/>
                </a:lnTo>
                <a:lnTo>
                  <a:pt x="790956" y="1759458"/>
                </a:lnTo>
                <a:close/>
              </a:path>
              <a:path w="3165475" h="2161540">
                <a:moveTo>
                  <a:pt x="3165348" y="890016"/>
                </a:moveTo>
                <a:lnTo>
                  <a:pt x="3164040" y="841197"/>
                </a:lnTo>
                <a:lnTo>
                  <a:pt x="3160191" y="793051"/>
                </a:lnTo>
                <a:lnTo>
                  <a:pt x="3153867" y="745667"/>
                </a:lnTo>
                <a:lnTo>
                  <a:pt x="3145117" y="699109"/>
                </a:lnTo>
                <a:lnTo>
                  <a:pt x="3134017" y="653440"/>
                </a:lnTo>
                <a:lnTo>
                  <a:pt x="3120631" y="608723"/>
                </a:lnTo>
                <a:lnTo>
                  <a:pt x="3105023" y="565048"/>
                </a:lnTo>
                <a:lnTo>
                  <a:pt x="3087281" y="522452"/>
                </a:lnTo>
                <a:lnTo>
                  <a:pt x="3067443" y="481037"/>
                </a:lnTo>
                <a:lnTo>
                  <a:pt x="3045599" y="440842"/>
                </a:lnTo>
                <a:lnTo>
                  <a:pt x="3021800" y="401942"/>
                </a:lnTo>
                <a:lnTo>
                  <a:pt x="2996120" y="364413"/>
                </a:lnTo>
                <a:lnTo>
                  <a:pt x="2968625" y="328320"/>
                </a:lnTo>
                <a:lnTo>
                  <a:pt x="2939377" y="293725"/>
                </a:lnTo>
                <a:lnTo>
                  <a:pt x="2908452" y="260705"/>
                </a:lnTo>
                <a:lnTo>
                  <a:pt x="2875915" y="229323"/>
                </a:lnTo>
                <a:lnTo>
                  <a:pt x="2841828" y="199644"/>
                </a:lnTo>
                <a:lnTo>
                  <a:pt x="2806255" y="171742"/>
                </a:lnTo>
                <a:lnTo>
                  <a:pt x="2769273" y="145681"/>
                </a:lnTo>
                <a:lnTo>
                  <a:pt x="2730944" y="121526"/>
                </a:lnTo>
                <a:lnTo>
                  <a:pt x="2691333" y="99352"/>
                </a:lnTo>
                <a:lnTo>
                  <a:pt x="2650515" y="79235"/>
                </a:lnTo>
                <a:lnTo>
                  <a:pt x="2608542" y="61214"/>
                </a:lnTo>
                <a:lnTo>
                  <a:pt x="2565501" y="45389"/>
                </a:lnTo>
                <a:lnTo>
                  <a:pt x="2521432" y="31800"/>
                </a:lnTo>
                <a:lnTo>
                  <a:pt x="2476423" y="20535"/>
                </a:lnTo>
                <a:lnTo>
                  <a:pt x="2430538" y="11658"/>
                </a:lnTo>
                <a:lnTo>
                  <a:pt x="2383840" y="5232"/>
                </a:lnTo>
                <a:lnTo>
                  <a:pt x="2336406" y="1320"/>
                </a:lnTo>
                <a:lnTo>
                  <a:pt x="2288286" y="0"/>
                </a:lnTo>
                <a:lnTo>
                  <a:pt x="2240153" y="1320"/>
                </a:lnTo>
                <a:lnTo>
                  <a:pt x="2192718" y="5232"/>
                </a:lnTo>
                <a:lnTo>
                  <a:pt x="2146020" y="11658"/>
                </a:lnTo>
                <a:lnTo>
                  <a:pt x="2100135" y="20535"/>
                </a:lnTo>
                <a:lnTo>
                  <a:pt x="2055126" y="31800"/>
                </a:lnTo>
                <a:lnTo>
                  <a:pt x="2011057" y="45389"/>
                </a:lnTo>
                <a:lnTo>
                  <a:pt x="1968017" y="61214"/>
                </a:lnTo>
                <a:lnTo>
                  <a:pt x="1926043" y="79235"/>
                </a:lnTo>
                <a:lnTo>
                  <a:pt x="1885226" y="99352"/>
                </a:lnTo>
                <a:lnTo>
                  <a:pt x="1845614" y="121526"/>
                </a:lnTo>
                <a:lnTo>
                  <a:pt x="1807286" y="145681"/>
                </a:lnTo>
                <a:lnTo>
                  <a:pt x="1770303" y="171742"/>
                </a:lnTo>
                <a:lnTo>
                  <a:pt x="1734731" y="199644"/>
                </a:lnTo>
                <a:lnTo>
                  <a:pt x="1700644" y="229323"/>
                </a:lnTo>
                <a:lnTo>
                  <a:pt x="1668106" y="260705"/>
                </a:lnTo>
                <a:lnTo>
                  <a:pt x="1637182" y="293725"/>
                </a:lnTo>
                <a:lnTo>
                  <a:pt x="1607934" y="328320"/>
                </a:lnTo>
                <a:lnTo>
                  <a:pt x="1580438" y="364413"/>
                </a:lnTo>
                <a:lnTo>
                  <a:pt x="1554759" y="401942"/>
                </a:lnTo>
                <a:lnTo>
                  <a:pt x="1530959" y="440842"/>
                </a:lnTo>
                <a:lnTo>
                  <a:pt x="1509115" y="481037"/>
                </a:lnTo>
                <a:lnTo>
                  <a:pt x="1489278" y="522452"/>
                </a:lnTo>
                <a:lnTo>
                  <a:pt x="1471536" y="565048"/>
                </a:lnTo>
                <a:lnTo>
                  <a:pt x="1455928" y="608723"/>
                </a:lnTo>
                <a:lnTo>
                  <a:pt x="1442542" y="653440"/>
                </a:lnTo>
                <a:lnTo>
                  <a:pt x="1431442" y="699109"/>
                </a:lnTo>
                <a:lnTo>
                  <a:pt x="1422692" y="745667"/>
                </a:lnTo>
                <a:lnTo>
                  <a:pt x="1416367" y="793051"/>
                </a:lnTo>
                <a:lnTo>
                  <a:pt x="1412519" y="841197"/>
                </a:lnTo>
                <a:lnTo>
                  <a:pt x="1411224" y="890016"/>
                </a:lnTo>
                <a:lnTo>
                  <a:pt x="1412519" y="938847"/>
                </a:lnTo>
                <a:lnTo>
                  <a:pt x="1416367" y="986993"/>
                </a:lnTo>
                <a:lnTo>
                  <a:pt x="1422692" y="1034376"/>
                </a:lnTo>
                <a:lnTo>
                  <a:pt x="1431442" y="1080935"/>
                </a:lnTo>
                <a:lnTo>
                  <a:pt x="1442542" y="1126604"/>
                </a:lnTo>
                <a:lnTo>
                  <a:pt x="1455928" y="1171321"/>
                </a:lnTo>
                <a:lnTo>
                  <a:pt x="1471536" y="1214996"/>
                </a:lnTo>
                <a:lnTo>
                  <a:pt x="1489278" y="1257592"/>
                </a:lnTo>
                <a:lnTo>
                  <a:pt x="1509115" y="1299006"/>
                </a:lnTo>
                <a:lnTo>
                  <a:pt x="1530959" y="1339202"/>
                </a:lnTo>
                <a:lnTo>
                  <a:pt x="1554759" y="1378102"/>
                </a:lnTo>
                <a:lnTo>
                  <a:pt x="1580438" y="1415630"/>
                </a:lnTo>
                <a:lnTo>
                  <a:pt x="1607934" y="1451724"/>
                </a:lnTo>
                <a:lnTo>
                  <a:pt x="1637182" y="1486319"/>
                </a:lnTo>
                <a:lnTo>
                  <a:pt x="1668106" y="1519339"/>
                </a:lnTo>
                <a:lnTo>
                  <a:pt x="1700644" y="1550720"/>
                </a:lnTo>
                <a:lnTo>
                  <a:pt x="1734731" y="1580400"/>
                </a:lnTo>
                <a:lnTo>
                  <a:pt x="1770303" y="1608302"/>
                </a:lnTo>
                <a:lnTo>
                  <a:pt x="1807286" y="1634363"/>
                </a:lnTo>
                <a:lnTo>
                  <a:pt x="1845614" y="1658518"/>
                </a:lnTo>
                <a:lnTo>
                  <a:pt x="1885226" y="1680692"/>
                </a:lnTo>
                <a:lnTo>
                  <a:pt x="1926043" y="1700809"/>
                </a:lnTo>
                <a:lnTo>
                  <a:pt x="1968017" y="1718830"/>
                </a:lnTo>
                <a:lnTo>
                  <a:pt x="2011057" y="1734654"/>
                </a:lnTo>
                <a:lnTo>
                  <a:pt x="2055126" y="1748243"/>
                </a:lnTo>
                <a:lnTo>
                  <a:pt x="2100135" y="1759508"/>
                </a:lnTo>
                <a:lnTo>
                  <a:pt x="2146020" y="1768386"/>
                </a:lnTo>
                <a:lnTo>
                  <a:pt x="2192718" y="1774812"/>
                </a:lnTo>
                <a:lnTo>
                  <a:pt x="2240153" y="1778723"/>
                </a:lnTo>
                <a:lnTo>
                  <a:pt x="2288286" y="1780032"/>
                </a:lnTo>
                <a:lnTo>
                  <a:pt x="2336406" y="1778723"/>
                </a:lnTo>
                <a:lnTo>
                  <a:pt x="2383840" y="1774812"/>
                </a:lnTo>
                <a:lnTo>
                  <a:pt x="2430538" y="1768386"/>
                </a:lnTo>
                <a:lnTo>
                  <a:pt x="2476423" y="1759508"/>
                </a:lnTo>
                <a:lnTo>
                  <a:pt x="2521432" y="1748243"/>
                </a:lnTo>
                <a:lnTo>
                  <a:pt x="2565501" y="1734654"/>
                </a:lnTo>
                <a:lnTo>
                  <a:pt x="2608542" y="1718830"/>
                </a:lnTo>
                <a:lnTo>
                  <a:pt x="2650515" y="1700809"/>
                </a:lnTo>
                <a:lnTo>
                  <a:pt x="2691333" y="1680692"/>
                </a:lnTo>
                <a:lnTo>
                  <a:pt x="2730944" y="1658518"/>
                </a:lnTo>
                <a:lnTo>
                  <a:pt x="2769273" y="1634363"/>
                </a:lnTo>
                <a:lnTo>
                  <a:pt x="2806255" y="1608302"/>
                </a:lnTo>
                <a:lnTo>
                  <a:pt x="2841828" y="1580400"/>
                </a:lnTo>
                <a:lnTo>
                  <a:pt x="2875915" y="1550720"/>
                </a:lnTo>
                <a:lnTo>
                  <a:pt x="2908452" y="1519339"/>
                </a:lnTo>
                <a:lnTo>
                  <a:pt x="2939377" y="1486319"/>
                </a:lnTo>
                <a:lnTo>
                  <a:pt x="2968625" y="1451724"/>
                </a:lnTo>
                <a:lnTo>
                  <a:pt x="2996120" y="1415630"/>
                </a:lnTo>
                <a:lnTo>
                  <a:pt x="3021800" y="1378102"/>
                </a:lnTo>
                <a:lnTo>
                  <a:pt x="3045599" y="1339202"/>
                </a:lnTo>
                <a:lnTo>
                  <a:pt x="3067443" y="1299006"/>
                </a:lnTo>
                <a:lnTo>
                  <a:pt x="3087281" y="1257592"/>
                </a:lnTo>
                <a:lnTo>
                  <a:pt x="3105023" y="1214996"/>
                </a:lnTo>
                <a:lnTo>
                  <a:pt x="3120631" y="1171321"/>
                </a:lnTo>
                <a:lnTo>
                  <a:pt x="3134017" y="1126604"/>
                </a:lnTo>
                <a:lnTo>
                  <a:pt x="3145117" y="1080935"/>
                </a:lnTo>
                <a:lnTo>
                  <a:pt x="3153867" y="1034376"/>
                </a:lnTo>
                <a:lnTo>
                  <a:pt x="3160191" y="986993"/>
                </a:lnTo>
                <a:lnTo>
                  <a:pt x="3164040" y="938847"/>
                </a:lnTo>
                <a:lnTo>
                  <a:pt x="3165348" y="89001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9432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Setup</a:t>
            </a:r>
            <a:r>
              <a:rPr spc="-415" dirty="0"/>
              <a:t> </a:t>
            </a:r>
            <a:r>
              <a:rPr spc="-190" dirty="0"/>
              <a:t>swarm</a:t>
            </a:r>
          </a:p>
        </p:txBody>
      </p:sp>
      <p:sp>
        <p:nvSpPr>
          <p:cNvPr id="17" name="object 17"/>
          <p:cNvSpPr/>
          <p:nvPr/>
        </p:nvSpPr>
        <p:spPr>
          <a:xfrm>
            <a:off x="1077467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7467" y="2194560"/>
            <a:ext cx="2165985" cy="19862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879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77467" y="2471915"/>
            <a:ext cx="2103120" cy="1708785"/>
            <a:chOff x="1077467" y="2471915"/>
            <a:chExt cx="2103120" cy="1708785"/>
          </a:xfrm>
        </p:grpSpPr>
        <p:sp>
          <p:nvSpPr>
            <p:cNvPr id="20" name="object 20"/>
            <p:cNvSpPr/>
            <p:nvPr/>
          </p:nvSpPr>
          <p:spPr>
            <a:xfrm>
              <a:off x="1077467" y="3788664"/>
              <a:ext cx="557783" cy="391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5379" y="2481084"/>
              <a:ext cx="2045208" cy="4267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0139" y="2471915"/>
              <a:ext cx="2001012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94816" y="2520695"/>
            <a:ext cx="193103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swarm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25" dirty="0">
                <a:solidFill>
                  <a:srgbClr val="D9D9D9"/>
                </a:solidFill>
                <a:latin typeface="Arial"/>
                <a:cs typeface="Arial"/>
              </a:rPr>
              <a:t>init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34967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4967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2843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4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934967" y="2449080"/>
            <a:ext cx="2103120" cy="1731645"/>
            <a:chOff x="3934967" y="2449080"/>
            <a:chExt cx="2103120" cy="1731645"/>
          </a:xfrm>
        </p:grpSpPr>
        <p:sp>
          <p:nvSpPr>
            <p:cNvPr id="28" name="object 28"/>
            <p:cNvSpPr/>
            <p:nvPr/>
          </p:nvSpPr>
          <p:spPr>
            <a:xfrm>
              <a:off x="3934967" y="3788663"/>
              <a:ext cx="557784" cy="391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2879" y="2458224"/>
              <a:ext cx="2045207" cy="7757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77639" y="2449080"/>
              <a:ext cx="2001012" cy="7010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752843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06711" y="2194560"/>
            <a:ext cx="2165985" cy="1986280"/>
            <a:chOff x="9506711" y="2194560"/>
            <a:chExt cx="2165985" cy="1986280"/>
          </a:xfrm>
        </p:grpSpPr>
        <p:sp>
          <p:nvSpPr>
            <p:cNvPr id="33" name="object 33"/>
            <p:cNvSpPr/>
            <p:nvPr/>
          </p:nvSpPr>
          <p:spPr>
            <a:xfrm>
              <a:off x="9506711" y="2194560"/>
              <a:ext cx="2165985" cy="1986280"/>
            </a:xfrm>
            <a:custGeom>
              <a:avLst/>
              <a:gdLst/>
              <a:ahLst/>
              <a:cxnLst/>
              <a:rect l="l" t="t" r="r" b="b"/>
              <a:pathLst>
                <a:path w="2165984" h="1986279">
                  <a:moveTo>
                    <a:pt x="2165604" y="0"/>
                  </a:moveTo>
                  <a:lnTo>
                    <a:pt x="0" y="0"/>
                  </a:lnTo>
                  <a:lnTo>
                    <a:pt x="0" y="1985772"/>
                  </a:lnTo>
                  <a:lnTo>
                    <a:pt x="2165604" y="1985772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06711" y="3788663"/>
              <a:ext cx="557783" cy="391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752843" y="2471940"/>
            <a:ext cx="2103120" cy="1708785"/>
            <a:chOff x="6752843" y="2471940"/>
            <a:chExt cx="2103120" cy="1708785"/>
          </a:xfrm>
        </p:grpSpPr>
        <p:sp>
          <p:nvSpPr>
            <p:cNvPr id="36" name="object 36"/>
            <p:cNvSpPr/>
            <p:nvPr/>
          </p:nvSpPr>
          <p:spPr>
            <a:xfrm>
              <a:off x="6752843" y="3788664"/>
              <a:ext cx="557783" cy="391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10755" y="2479522"/>
              <a:ext cx="2045207" cy="77726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95515" y="2471940"/>
              <a:ext cx="2001012" cy="7010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52315" y="2497835"/>
            <a:ext cx="1931035" cy="6629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R="159385" algn="r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swarm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R="159385" algn="r">
              <a:lnSpc>
                <a:spcPct val="100000"/>
              </a:lnSpc>
            </a:pP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--token</a:t>
            </a:r>
            <a:r>
              <a:rPr sz="1400" spc="2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&lt;token&gt;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70192" y="2519172"/>
            <a:ext cx="1931035" cy="664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R="158750" algn="r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swarm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R="158750" algn="r">
              <a:lnSpc>
                <a:spcPct val="100000"/>
              </a:lnSpc>
            </a:pP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--token</a:t>
            </a:r>
            <a:r>
              <a:rPr sz="1400" spc="2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&lt;token&gt;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549383" y="2479560"/>
            <a:ext cx="2062480" cy="784860"/>
            <a:chOff x="9549383" y="2479560"/>
            <a:chExt cx="2062480" cy="784860"/>
          </a:xfrm>
        </p:grpSpPr>
        <p:sp>
          <p:nvSpPr>
            <p:cNvPr id="42" name="object 42"/>
            <p:cNvSpPr/>
            <p:nvPr/>
          </p:nvSpPr>
          <p:spPr>
            <a:xfrm>
              <a:off x="9564623" y="2487142"/>
              <a:ext cx="2046731" cy="77726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49383" y="2479560"/>
              <a:ext cx="2001012" cy="7010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24059" y="2526791"/>
              <a:ext cx="1932939" cy="664845"/>
            </a:xfrm>
            <a:custGeom>
              <a:avLst/>
              <a:gdLst/>
              <a:ahLst/>
              <a:cxnLst/>
              <a:rect l="l" t="t" r="r" b="b"/>
              <a:pathLst>
                <a:path w="1932940" h="664844">
                  <a:moveTo>
                    <a:pt x="1932431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932431" y="664463"/>
                  </a:lnTo>
                  <a:lnTo>
                    <a:pt x="193243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506711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R="274955" algn="r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swarm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R="275590" algn="r">
              <a:lnSpc>
                <a:spcPct val="100000"/>
              </a:lnSpc>
            </a:pP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--token</a:t>
            </a:r>
            <a:r>
              <a:rPr sz="1400" spc="2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&lt;token&gt;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80236" y="1838909"/>
            <a:ext cx="154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Swarm</a:t>
            </a:r>
            <a:r>
              <a:rPr sz="1800" spc="-5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Manager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2896" y="4692396"/>
            <a:ext cx="10662285" cy="1495425"/>
            <a:chOff x="1072896" y="4692396"/>
            <a:chExt cx="10662285" cy="1495425"/>
          </a:xfrm>
        </p:grpSpPr>
        <p:sp>
          <p:nvSpPr>
            <p:cNvPr id="48" name="object 48"/>
            <p:cNvSpPr/>
            <p:nvPr/>
          </p:nvSpPr>
          <p:spPr>
            <a:xfrm>
              <a:off x="1077468" y="4692396"/>
              <a:ext cx="10619232" cy="14950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77468" y="5462016"/>
              <a:ext cx="10652760" cy="314325"/>
            </a:xfrm>
            <a:custGeom>
              <a:avLst/>
              <a:gdLst/>
              <a:ahLst/>
              <a:cxnLst/>
              <a:rect l="l" t="t" r="r" b="b"/>
              <a:pathLst>
                <a:path w="10652760" h="314325">
                  <a:moveTo>
                    <a:pt x="1065276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0652760" y="313944"/>
                  </a:lnTo>
                  <a:lnTo>
                    <a:pt x="1065276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77468" y="5462016"/>
              <a:ext cx="10652760" cy="314325"/>
            </a:xfrm>
            <a:custGeom>
              <a:avLst/>
              <a:gdLst/>
              <a:ahLst/>
              <a:cxnLst/>
              <a:rect l="l" t="t" r="r" b="b"/>
              <a:pathLst>
                <a:path w="10652760" h="314325">
                  <a:moveTo>
                    <a:pt x="0" y="313944"/>
                  </a:moveTo>
                  <a:lnTo>
                    <a:pt x="10652760" y="313944"/>
                  </a:lnTo>
                  <a:lnTo>
                    <a:pt x="1065276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572127" y="1447167"/>
            <a:ext cx="708660" cy="6921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560"/>
              </a:spcBef>
            </a:pP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00" spc="-30" dirty="0">
                <a:solidFill>
                  <a:srgbClr val="D9D9D9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145394" y="1384978"/>
            <a:ext cx="708660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30" dirty="0">
                <a:solidFill>
                  <a:srgbClr val="D9D9D9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15530" y="1450720"/>
            <a:ext cx="708660" cy="6883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30" dirty="0">
                <a:solidFill>
                  <a:srgbClr val="D9D9D9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1239" y="2979302"/>
            <a:ext cx="7296150" cy="3028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62171" y="3019044"/>
            <a:ext cx="7155180" cy="2970044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spc="-10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Docker </a:t>
            </a:r>
            <a:r>
              <a:rPr sz="1400" spc="-5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Swarm</a:t>
            </a:r>
            <a:endParaRPr sz="1400" dirty="0">
              <a:solidFill>
                <a:schemeClr val="tx2">
                  <a:lumMod val="20000"/>
                  <a:lumOff val="80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400" dirty="0"/>
              <a:t> </a:t>
            </a:r>
            <a:r>
              <a:rPr spc="-210" dirty="0"/>
              <a:t>service</a:t>
            </a:r>
          </a:p>
        </p:txBody>
      </p:sp>
      <p:sp>
        <p:nvSpPr>
          <p:cNvPr id="5" name="object 5"/>
          <p:cNvSpPr/>
          <p:nvPr/>
        </p:nvSpPr>
        <p:spPr>
          <a:xfrm>
            <a:off x="1010411" y="3198876"/>
            <a:ext cx="2028825" cy="2278380"/>
          </a:xfrm>
          <a:custGeom>
            <a:avLst/>
            <a:gdLst/>
            <a:ahLst/>
            <a:cxnLst/>
            <a:rect l="l" t="t" r="r" b="b"/>
            <a:pathLst>
              <a:path w="2028825" h="2278379">
                <a:moveTo>
                  <a:pt x="2028444" y="0"/>
                </a:moveTo>
                <a:lnTo>
                  <a:pt x="0" y="0"/>
                </a:lnTo>
                <a:lnTo>
                  <a:pt x="0" y="2278380"/>
                </a:lnTo>
                <a:lnTo>
                  <a:pt x="2028444" y="2278380"/>
                </a:lnTo>
                <a:lnTo>
                  <a:pt x="2028444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0411" y="3198876"/>
            <a:ext cx="2028825" cy="2331407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574675">
              <a:lnSpc>
                <a:spcPct val="100000"/>
              </a:lnSpc>
            </a:pPr>
            <a:r>
              <a:rPr sz="1400" spc="-10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Docker</a:t>
            </a:r>
            <a:r>
              <a:rPr sz="1400" spc="-15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Host</a:t>
            </a:r>
            <a:endParaRPr sz="1400" dirty="0">
              <a:solidFill>
                <a:schemeClr val="bg2">
                  <a:lumMod val="90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039" y="3398520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1">
            <a:solidFill>
              <a:srgbClr val="BB6E22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665"/>
              </a:spcBef>
            </a:pP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5900" y="4244340"/>
            <a:ext cx="1077468" cy="755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18515" y="2243315"/>
            <a:ext cx="2775585" cy="488315"/>
            <a:chOff x="318515" y="2243315"/>
            <a:chExt cx="2775585" cy="488315"/>
          </a:xfrm>
        </p:grpSpPr>
        <p:sp>
          <p:nvSpPr>
            <p:cNvPr id="10" name="object 10"/>
            <p:cNvSpPr/>
            <p:nvPr/>
          </p:nvSpPr>
          <p:spPr>
            <a:xfrm>
              <a:off x="333755" y="2250897"/>
              <a:ext cx="2759964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515" y="2243315"/>
              <a:ext cx="2689860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3191" y="2290572"/>
            <a:ext cx="26460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5576" y="1502663"/>
            <a:ext cx="0" cy="4528185"/>
          </a:xfrm>
          <a:custGeom>
            <a:avLst/>
            <a:gdLst/>
            <a:ahLst/>
            <a:cxnLst/>
            <a:rect l="l" t="t" r="r" b="b"/>
            <a:pathLst>
              <a:path h="4528185">
                <a:moveTo>
                  <a:pt x="0" y="0"/>
                </a:moveTo>
                <a:lnTo>
                  <a:pt x="0" y="4527753"/>
                </a:lnTo>
              </a:path>
            </a:pathLst>
          </a:custGeom>
          <a:ln w="609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3820" y="3198876"/>
            <a:ext cx="2026920" cy="2278380"/>
          </a:xfrm>
          <a:custGeom>
            <a:avLst/>
            <a:gdLst/>
            <a:ahLst/>
            <a:cxnLst/>
            <a:rect l="l" t="t" r="r" b="b"/>
            <a:pathLst>
              <a:path w="2026920" h="2278379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93820" y="3198876"/>
            <a:ext cx="2026920" cy="2331407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20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Worker</a:t>
            </a:r>
            <a:r>
              <a:rPr sz="1400" spc="-15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Node</a:t>
            </a:r>
            <a:endParaRPr sz="1400" dirty="0">
              <a:solidFill>
                <a:schemeClr val="tx2">
                  <a:lumMod val="20000"/>
                  <a:lumOff val="80000"/>
                </a:schemeClr>
              </a:solidFill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69308" y="3198876"/>
            <a:ext cx="3857625" cy="2278380"/>
            <a:chOff x="4369308" y="3198876"/>
            <a:chExt cx="3857625" cy="2278380"/>
          </a:xfrm>
        </p:grpSpPr>
        <p:sp>
          <p:nvSpPr>
            <p:cNvPr id="17" name="object 17"/>
            <p:cNvSpPr/>
            <p:nvPr/>
          </p:nvSpPr>
          <p:spPr>
            <a:xfrm>
              <a:off x="4369308" y="4244340"/>
              <a:ext cx="1077467" cy="755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9632" y="3198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9632" y="3198876"/>
            <a:ext cx="2026920" cy="2331407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20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Worker</a:t>
            </a:r>
            <a:r>
              <a:rPr sz="1400" spc="-15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chemeClr val="tx2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Node</a:t>
            </a:r>
            <a:endParaRPr sz="1400" dirty="0">
              <a:solidFill>
                <a:schemeClr val="tx2">
                  <a:lumMod val="20000"/>
                  <a:lumOff val="80000"/>
                </a:schemeClr>
              </a:solidFill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73595" y="3198876"/>
            <a:ext cx="3858895" cy="2278380"/>
            <a:chOff x="6673595" y="3198876"/>
            <a:chExt cx="3858895" cy="2278380"/>
          </a:xfrm>
        </p:grpSpPr>
        <p:sp>
          <p:nvSpPr>
            <p:cNvPr id="21" name="object 21"/>
            <p:cNvSpPr/>
            <p:nvPr/>
          </p:nvSpPr>
          <p:spPr>
            <a:xfrm>
              <a:off x="6673595" y="4244340"/>
              <a:ext cx="1078992" cy="755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05443" y="3198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5443" y="3198876"/>
            <a:ext cx="2026920" cy="2331407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20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Worker</a:t>
            </a:r>
            <a:r>
              <a:rPr sz="1400" spc="-15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Node</a:t>
            </a:r>
            <a:endParaRPr sz="1400" dirty="0">
              <a:solidFill>
                <a:schemeClr val="bg2">
                  <a:lumMod val="90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79407" y="4244340"/>
            <a:ext cx="1078992" cy="755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875532" y="2176259"/>
            <a:ext cx="7286625" cy="488315"/>
            <a:chOff x="3875532" y="2176259"/>
            <a:chExt cx="7286625" cy="488315"/>
          </a:xfrm>
        </p:grpSpPr>
        <p:sp>
          <p:nvSpPr>
            <p:cNvPr id="26" name="object 26"/>
            <p:cNvSpPr/>
            <p:nvPr/>
          </p:nvSpPr>
          <p:spPr>
            <a:xfrm>
              <a:off x="3890772" y="2183841"/>
              <a:ext cx="727100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5532" y="2176259"/>
              <a:ext cx="5053584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50208" y="2223515"/>
              <a:ext cx="7157084" cy="289560"/>
            </a:xfrm>
            <a:custGeom>
              <a:avLst/>
              <a:gdLst/>
              <a:ahLst/>
              <a:cxnLst/>
              <a:rect l="l" t="t" r="r" b="b"/>
              <a:pathLst>
                <a:path w="7157084" h="289560">
                  <a:moveTo>
                    <a:pt x="0" y="289560"/>
                  </a:moveTo>
                  <a:lnTo>
                    <a:pt x="7156704" y="289560"/>
                  </a:lnTo>
                  <a:lnTo>
                    <a:pt x="7156704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50208" y="2223516"/>
            <a:ext cx="7157084" cy="3079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-–replicas=3</a:t>
            </a:r>
            <a:r>
              <a:rPr sz="1400" spc="2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2444" y="1795259"/>
            <a:ext cx="7609840" cy="757555"/>
            <a:chOff x="3552444" y="1795259"/>
            <a:chExt cx="7609840" cy="757555"/>
          </a:xfrm>
        </p:grpSpPr>
        <p:sp>
          <p:nvSpPr>
            <p:cNvPr id="31" name="object 31"/>
            <p:cNvSpPr/>
            <p:nvPr/>
          </p:nvSpPr>
          <p:spPr>
            <a:xfrm>
              <a:off x="3552444" y="2273807"/>
              <a:ext cx="397763" cy="2788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93592" y="2171699"/>
              <a:ext cx="316991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90772" y="1804365"/>
              <a:ext cx="727100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75532" y="1795259"/>
              <a:ext cx="6135623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46447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660"/>
              </a:spcBef>
            </a:pP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52259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60"/>
              </a:spcBef>
            </a:pP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58071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60"/>
              </a:spcBef>
            </a:pP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50208" y="1844039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-–replicas=3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8080:80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52444" y="1347203"/>
            <a:ext cx="7609840" cy="826135"/>
            <a:chOff x="3552444" y="1347203"/>
            <a:chExt cx="7609840" cy="826135"/>
          </a:xfrm>
        </p:grpSpPr>
        <p:sp>
          <p:nvSpPr>
            <p:cNvPr id="40" name="object 40"/>
            <p:cNvSpPr/>
            <p:nvPr/>
          </p:nvSpPr>
          <p:spPr>
            <a:xfrm>
              <a:off x="3552444" y="1892808"/>
              <a:ext cx="397763" cy="2804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93592" y="1790700"/>
              <a:ext cx="316991" cy="2301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90772" y="1356309"/>
              <a:ext cx="727100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75532" y="1347203"/>
              <a:ext cx="6923531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304020" y="1395984"/>
              <a:ext cx="1803400" cy="307975"/>
            </a:xfrm>
            <a:custGeom>
              <a:avLst/>
              <a:gdLst/>
              <a:ahLst/>
              <a:cxnLst/>
              <a:rect l="l" t="t" r="r" b="b"/>
              <a:pathLst>
                <a:path w="1803400" h="307975">
                  <a:moveTo>
                    <a:pt x="0" y="307848"/>
                  </a:moveTo>
                  <a:lnTo>
                    <a:pt x="1802892" y="307848"/>
                  </a:lnTo>
                  <a:lnTo>
                    <a:pt x="180289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50208" y="1395983"/>
            <a:ext cx="35026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-–replicas=3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52359" y="1370075"/>
            <a:ext cx="3655060" cy="355600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480"/>
              </a:spcBef>
            </a:pP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–-network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frontend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52444" y="1342644"/>
            <a:ext cx="398145" cy="382905"/>
            <a:chOff x="3552444" y="1342644"/>
            <a:chExt cx="398145" cy="382905"/>
          </a:xfrm>
        </p:grpSpPr>
        <p:sp>
          <p:nvSpPr>
            <p:cNvPr id="48" name="object 48"/>
            <p:cNvSpPr/>
            <p:nvPr/>
          </p:nvSpPr>
          <p:spPr>
            <a:xfrm>
              <a:off x="3552444" y="1444752"/>
              <a:ext cx="397763" cy="2804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93592" y="1342644"/>
              <a:ext cx="316991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172200" y="1805939"/>
            <a:ext cx="1285240" cy="723900"/>
            <a:chOff x="6172200" y="1805939"/>
            <a:chExt cx="1285240" cy="723900"/>
          </a:xfrm>
        </p:grpSpPr>
        <p:sp>
          <p:nvSpPr>
            <p:cNvPr id="51" name="object 51"/>
            <p:cNvSpPr/>
            <p:nvPr/>
          </p:nvSpPr>
          <p:spPr>
            <a:xfrm>
              <a:off x="6176772" y="2196083"/>
              <a:ext cx="1275715" cy="317500"/>
            </a:xfrm>
            <a:custGeom>
              <a:avLst/>
              <a:gdLst/>
              <a:ahLst/>
              <a:cxnLst/>
              <a:rect l="l" t="t" r="r" b="b"/>
              <a:pathLst>
                <a:path w="1275715" h="317500">
                  <a:moveTo>
                    <a:pt x="1275587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1275587" y="316991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76772" y="2208275"/>
              <a:ext cx="1275715" cy="317500"/>
            </a:xfrm>
            <a:custGeom>
              <a:avLst/>
              <a:gdLst/>
              <a:ahLst/>
              <a:cxnLst/>
              <a:rect l="l" t="t" r="r" b="b"/>
              <a:pathLst>
                <a:path w="1275715" h="317500">
                  <a:moveTo>
                    <a:pt x="0" y="316991"/>
                  </a:moveTo>
                  <a:lnTo>
                    <a:pt x="1275587" y="316991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76772" y="1805939"/>
              <a:ext cx="1275715" cy="341630"/>
            </a:xfrm>
            <a:custGeom>
              <a:avLst/>
              <a:gdLst/>
              <a:ahLst/>
              <a:cxnLst/>
              <a:rect l="l" t="t" r="r" b="b"/>
              <a:pathLst>
                <a:path w="1275715" h="341630">
                  <a:moveTo>
                    <a:pt x="1275587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1275587" y="341375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76772" y="1818131"/>
              <a:ext cx="1275715" cy="341630"/>
            </a:xfrm>
            <a:custGeom>
              <a:avLst/>
              <a:gdLst/>
              <a:ahLst/>
              <a:cxnLst/>
              <a:rect l="l" t="t" r="r" b="b"/>
              <a:pathLst>
                <a:path w="1275715" h="341630">
                  <a:moveTo>
                    <a:pt x="0" y="341375"/>
                  </a:moveTo>
                  <a:lnTo>
                    <a:pt x="1275587" y="341375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7452359" y="1357883"/>
            <a:ext cx="1851660" cy="353695"/>
          </a:xfrm>
          <a:custGeom>
            <a:avLst/>
            <a:gdLst/>
            <a:ahLst/>
            <a:cxnLst/>
            <a:rect l="l" t="t" r="r" b="b"/>
            <a:pathLst>
              <a:path w="1851659" h="353694">
                <a:moveTo>
                  <a:pt x="1851659" y="0"/>
                </a:moveTo>
                <a:lnTo>
                  <a:pt x="0" y="0"/>
                </a:lnTo>
                <a:lnTo>
                  <a:pt x="0" y="353567"/>
                </a:lnTo>
                <a:lnTo>
                  <a:pt x="1851659" y="353567"/>
                </a:lnTo>
                <a:lnTo>
                  <a:pt x="1851659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805684" cy="2609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20883" y="1146047"/>
            <a:ext cx="1990344" cy="1933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188" y="367284"/>
            <a:ext cx="9881869" cy="454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7698" y="1661921"/>
            <a:ext cx="62718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kubernetes</a:t>
            </a:r>
            <a:endParaRPr sz="96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84447"/>
            <a:ext cx="12192000" cy="2485390"/>
            <a:chOff x="0" y="3584447"/>
            <a:chExt cx="12192000" cy="2485390"/>
          </a:xfrm>
        </p:grpSpPr>
        <p:sp>
          <p:nvSpPr>
            <p:cNvPr id="8" name="object 8"/>
            <p:cNvSpPr/>
            <p:nvPr/>
          </p:nvSpPr>
          <p:spPr>
            <a:xfrm>
              <a:off x="0" y="4274007"/>
              <a:ext cx="2321052" cy="1373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0788" y="5045963"/>
              <a:ext cx="467868" cy="4541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4932" y="4523943"/>
              <a:ext cx="2321051" cy="13731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8579" y="5333999"/>
              <a:ext cx="466344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0035" y="4696155"/>
              <a:ext cx="2322575" cy="13731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0447" y="5509259"/>
              <a:ext cx="466344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24700" y="4373117"/>
              <a:ext cx="2322576" cy="13738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0247" y="5157215"/>
              <a:ext cx="467868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42219" y="4345635"/>
              <a:ext cx="2049779" cy="1373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6056" y="5134355"/>
              <a:ext cx="466344" cy="4541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12195" y="3584447"/>
              <a:ext cx="687324" cy="667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79"/>
            <a:ext cx="8011795" cy="1841500"/>
          </a:xfrm>
          <a:custGeom>
            <a:avLst/>
            <a:gdLst/>
            <a:ahLst/>
            <a:cxnLst/>
            <a:rect l="l" t="t" r="r" b="b"/>
            <a:pathLst>
              <a:path w="8011795" h="1841500">
                <a:moveTo>
                  <a:pt x="603504" y="302514"/>
                </a:moveTo>
                <a:lnTo>
                  <a:pt x="599541" y="253441"/>
                </a:lnTo>
                <a:lnTo>
                  <a:pt x="588111" y="206883"/>
                </a:lnTo>
                <a:lnTo>
                  <a:pt x="569810" y="163474"/>
                </a:lnTo>
                <a:lnTo>
                  <a:pt x="545274" y="123837"/>
                </a:lnTo>
                <a:lnTo>
                  <a:pt x="515099" y="88582"/>
                </a:lnTo>
                <a:lnTo>
                  <a:pt x="479945" y="58356"/>
                </a:lnTo>
                <a:lnTo>
                  <a:pt x="440410" y="33756"/>
                </a:lnTo>
                <a:lnTo>
                  <a:pt x="397116" y="15417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417"/>
                </a:lnTo>
                <a:lnTo>
                  <a:pt x="163080" y="33756"/>
                </a:lnTo>
                <a:lnTo>
                  <a:pt x="123545" y="58356"/>
                </a:lnTo>
                <a:lnTo>
                  <a:pt x="88392" y="88595"/>
                </a:lnTo>
                <a:lnTo>
                  <a:pt x="58216" y="123837"/>
                </a:lnTo>
                <a:lnTo>
                  <a:pt x="33680" y="163474"/>
                </a:lnTo>
                <a:lnTo>
                  <a:pt x="15379" y="206883"/>
                </a:lnTo>
                <a:lnTo>
                  <a:pt x="3949" y="253441"/>
                </a:lnTo>
                <a:lnTo>
                  <a:pt x="0" y="302514"/>
                </a:lnTo>
                <a:lnTo>
                  <a:pt x="3949" y="351599"/>
                </a:lnTo>
                <a:lnTo>
                  <a:pt x="15379" y="398157"/>
                </a:lnTo>
                <a:lnTo>
                  <a:pt x="33680" y="441566"/>
                </a:lnTo>
                <a:lnTo>
                  <a:pt x="58216" y="481203"/>
                </a:lnTo>
                <a:lnTo>
                  <a:pt x="88392" y="516458"/>
                </a:lnTo>
                <a:lnTo>
                  <a:pt x="123545" y="546684"/>
                </a:lnTo>
                <a:lnTo>
                  <a:pt x="163080" y="571284"/>
                </a:lnTo>
                <a:lnTo>
                  <a:pt x="206375" y="589622"/>
                </a:lnTo>
                <a:lnTo>
                  <a:pt x="252806" y="601078"/>
                </a:lnTo>
                <a:lnTo>
                  <a:pt x="301752" y="605028"/>
                </a:lnTo>
                <a:lnTo>
                  <a:pt x="350685" y="601078"/>
                </a:lnTo>
                <a:lnTo>
                  <a:pt x="397116" y="589622"/>
                </a:lnTo>
                <a:lnTo>
                  <a:pt x="440410" y="571284"/>
                </a:lnTo>
                <a:lnTo>
                  <a:pt x="479945" y="546684"/>
                </a:lnTo>
                <a:lnTo>
                  <a:pt x="515099" y="516445"/>
                </a:lnTo>
                <a:lnTo>
                  <a:pt x="545274" y="481203"/>
                </a:lnTo>
                <a:lnTo>
                  <a:pt x="569810" y="441566"/>
                </a:lnTo>
                <a:lnTo>
                  <a:pt x="588111" y="398157"/>
                </a:lnTo>
                <a:lnTo>
                  <a:pt x="599541" y="351599"/>
                </a:lnTo>
                <a:lnTo>
                  <a:pt x="603504" y="302514"/>
                </a:lnTo>
                <a:close/>
              </a:path>
              <a:path w="8011795" h="1841500">
                <a:moveTo>
                  <a:pt x="3570732" y="585216"/>
                </a:moveTo>
                <a:lnTo>
                  <a:pt x="3566769" y="536282"/>
                </a:lnTo>
                <a:lnTo>
                  <a:pt x="3555339" y="489851"/>
                </a:lnTo>
                <a:lnTo>
                  <a:pt x="3537039" y="446557"/>
                </a:lnTo>
                <a:lnTo>
                  <a:pt x="3512502" y="407022"/>
                </a:lnTo>
                <a:lnTo>
                  <a:pt x="3482327" y="371868"/>
                </a:lnTo>
                <a:lnTo>
                  <a:pt x="3447173" y="341693"/>
                </a:lnTo>
                <a:lnTo>
                  <a:pt x="3407638" y="317157"/>
                </a:lnTo>
                <a:lnTo>
                  <a:pt x="3364344" y="298856"/>
                </a:lnTo>
                <a:lnTo>
                  <a:pt x="3317913" y="287426"/>
                </a:lnTo>
                <a:lnTo>
                  <a:pt x="3268980" y="283464"/>
                </a:lnTo>
                <a:lnTo>
                  <a:pt x="3220034" y="287426"/>
                </a:lnTo>
                <a:lnTo>
                  <a:pt x="3173603" y="298856"/>
                </a:lnTo>
                <a:lnTo>
                  <a:pt x="3130308" y="317157"/>
                </a:lnTo>
                <a:lnTo>
                  <a:pt x="3090773" y="341693"/>
                </a:lnTo>
                <a:lnTo>
                  <a:pt x="3055620" y="371868"/>
                </a:lnTo>
                <a:lnTo>
                  <a:pt x="3025444" y="407022"/>
                </a:lnTo>
                <a:lnTo>
                  <a:pt x="3000908" y="446557"/>
                </a:lnTo>
                <a:lnTo>
                  <a:pt x="2982607" y="489851"/>
                </a:lnTo>
                <a:lnTo>
                  <a:pt x="2971177" y="536282"/>
                </a:lnTo>
                <a:lnTo>
                  <a:pt x="2967228" y="585216"/>
                </a:lnTo>
                <a:lnTo>
                  <a:pt x="2971177" y="634161"/>
                </a:lnTo>
                <a:lnTo>
                  <a:pt x="2982607" y="680593"/>
                </a:lnTo>
                <a:lnTo>
                  <a:pt x="3000908" y="723887"/>
                </a:lnTo>
                <a:lnTo>
                  <a:pt x="3025444" y="763422"/>
                </a:lnTo>
                <a:lnTo>
                  <a:pt x="3055620" y="798576"/>
                </a:lnTo>
                <a:lnTo>
                  <a:pt x="3090773" y="828751"/>
                </a:lnTo>
                <a:lnTo>
                  <a:pt x="3130308" y="853287"/>
                </a:lnTo>
                <a:lnTo>
                  <a:pt x="3173603" y="871588"/>
                </a:lnTo>
                <a:lnTo>
                  <a:pt x="3220034" y="883018"/>
                </a:lnTo>
                <a:lnTo>
                  <a:pt x="3268980" y="886968"/>
                </a:lnTo>
                <a:lnTo>
                  <a:pt x="3317913" y="883018"/>
                </a:lnTo>
                <a:lnTo>
                  <a:pt x="3364344" y="871588"/>
                </a:lnTo>
                <a:lnTo>
                  <a:pt x="3407638" y="853287"/>
                </a:lnTo>
                <a:lnTo>
                  <a:pt x="3447173" y="828751"/>
                </a:lnTo>
                <a:lnTo>
                  <a:pt x="3482327" y="798576"/>
                </a:lnTo>
                <a:lnTo>
                  <a:pt x="3512502" y="763422"/>
                </a:lnTo>
                <a:lnTo>
                  <a:pt x="3537039" y="723887"/>
                </a:lnTo>
                <a:lnTo>
                  <a:pt x="3555339" y="680593"/>
                </a:lnTo>
                <a:lnTo>
                  <a:pt x="3566769" y="634161"/>
                </a:lnTo>
                <a:lnTo>
                  <a:pt x="3570732" y="585216"/>
                </a:lnTo>
                <a:close/>
              </a:path>
              <a:path w="8011795" h="1841500">
                <a:moveTo>
                  <a:pt x="8011668" y="950976"/>
                </a:moveTo>
                <a:lnTo>
                  <a:pt x="8010360" y="902157"/>
                </a:lnTo>
                <a:lnTo>
                  <a:pt x="8006512" y="854011"/>
                </a:lnTo>
                <a:lnTo>
                  <a:pt x="8000187" y="806627"/>
                </a:lnTo>
                <a:lnTo>
                  <a:pt x="7991437" y="760069"/>
                </a:lnTo>
                <a:lnTo>
                  <a:pt x="7980337" y="714400"/>
                </a:lnTo>
                <a:lnTo>
                  <a:pt x="7966951" y="669683"/>
                </a:lnTo>
                <a:lnTo>
                  <a:pt x="7951343" y="626008"/>
                </a:lnTo>
                <a:lnTo>
                  <a:pt x="7933601" y="583412"/>
                </a:lnTo>
                <a:lnTo>
                  <a:pt x="7913764" y="541997"/>
                </a:lnTo>
                <a:lnTo>
                  <a:pt x="7891920" y="501802"/>
                </a:lnTo>
                <a:lnTo>
                  <a:pt x="7868120" y="462902"/>
                </a:lnTo>
                <a:lnTo>
                  <a:pt x="7842440" y="425373"/>
                </a:lnTo>
                <a:lnTo>
                  <a:pt x="7814945" y="389280"/>
                </a:lnTo>
                <a:lnTo>
                  <a:pt x="7785697" y="354685"/>
                </a:lnTo>
                <a:lnTo>
                  <a:pt x="7754772" y="321665"/>
                </a:lnTo>
                <a:lnTo>
                  <a:pt x="7722235" y="290283"/>
                </a:lnTo>
                <a:lnTo>
                  <a:pt x="7688148" y="260604"/>
                </a:lnTo>
                <a:lnTo>
                  <a:pt x="7652575" y="232702"/>
                </a:lnTo>
                <a:lnTo>
                  <a:pt x="7615593" y="206641"/>
                </a:lnTo>
                <a:lnTo>
                  <a:pt x="7577264" y="182486"/>
                </a:lnTo>
                <a:lnTo>
                  <a:pt x="7537653" y="160312"/>
                </a:lnTo>
                <a:lnTo>
                  <a:pt x="7496835" y="140195"/>
                </a:lnTo>
                <a:lnTo>
                  <a:pt x="7454862" y="122174"/>
                </a:lnTo>
                <a:lnTo>
                  <a:pt x="7411821" y="106349"/>
                </a:lnTo>
                <a:lnTo>
                  <a:pt x="7367752" y="92760"/>
                </a:lnTo>
                <a:lnTo>
                  <a:pt x="7322744" y="81495"/>
                </a:lnTo>
                <a:lnTo>
                  <a:pt x="7276859" y="72618"/>
                </a:lnTo>
                <a:lnTo>
                  <a:pt x="7230161" y="66192"/>
                </a:lnTo>
                <a:lnTo>
                  <a:pt x="7182726" y="62280"/>
                </a:lnTo>
                <a:lnTo>
                  <a:pt x="7134606" y="60960"/>
                </a:lnTo>
                <a:lnTo>
                  <a:pt x="7086473" y="62280"/>
                </a:lnTo>
                <a:lnTo>
                  <a:pt x="7039038" y="66192"/>
                </a:lnTo>
                <a:lnTo>
                  <a:pt x="6992340" y="72618"/>
                </a:lnTo>
                <a:lnTo>
                  <a:pt x="6946455" y="81495"/>
                </a:lnTo>
                <a:lnTo>
                  <a:pt x="6901447" y="92760"/>
                </a:lnTo>
                <a:lnTo>
                  <a:pt x="6857378" y="106349"/>
                </a:lnTo>
                <a:lnTo>
                  <a:pt x="6814337" y="122174"/>
                </a:lnTo>
                <a:lnTo>
                  <a:pt x="6772364" y="140195"/>
                </a:lnTo>
                <a:lnTo>
                  <a:pt x="6731546" y="160312"/>
                </a:lnTo>
                <a:lnTo>
                  <a:pt x="6691935" y="182486"/>
                </a:lnTo>
                <a:lnTo>
                  <a:pt x="6653606" y="206641"/>
                </a:lnTo>
                <a:lnTo>
                  <a:pt x="6616624" y="232702"/>
                </a:lnTo>
                <a:lnTo>
                  <a:pt x="6581051" y="260604"/>
                </a:lnTo>
                <a:lnTo>
                  <a:pt x="6546964" y="290283"/>
                </a:lnTo>
                <a:lnTo>
                  <a:pt x="6514427" y="321665"/>
                </a:lnTo>
                <a:lnTo>
                  <a:pt x="6483502" y="354685"/>
                </a:lnTo>
                <a:lnTo>
                  <a:pt x="6454254" y="389280"/>
                </a:lnTo>
                <a:lnTo>
                  <a:pt x="6426759" y="425373"/>
                </a:lnTo>
                <a:lnTo>
                  <a:pt x="6401079" y="462902"/>
                </a:lnTo>
                <a:lnTo>
                  <a:pt x="6377279" y="501802"/>
                </a:lnTo>
                <a:lnTo>
                  <a:pt x="6355435" y="541997"/>
                </a:lnTo>
                <a:lnTo>
                  <a:pt x="6335598" y="583412"/>
                </a:lnTo>
                <a:lnTo>
                  <a:pt x="6317856" y="626008"/>
                </a:lnTo>
                <a:lnTo>
                  <a:pt x="6302248" y="669683"/>
                </a:lnTo>
                <a:lnTo>
                  <a:pt x="6288862" y="714400"/>
                </a:lnTo>
                <a:lnTo>
                  <a:pt x="6277762" y="760069"/>
                </a:lnTo>
                <a:lnTo>
                  <a:pt x="6269012" y="806627"/>
                </a:lnTo>
                <a:lnTo>
                  <a:pt x="6262687" y="854011"/>
                </a:lnTo>
                <a:lnTo>
                  <a:pt x="6258839" y="902157"/>
                </a:lnTo>
                <a:lnTo>
                  <a:pt x="6257544" y="950976"/>
                </a:lnTo>
                <a:lnTo>
                  <a:pt x="6258839" y="999807"/>
                </a:lnTo>
                <a:lnTo>
                  <a:pt x="6262687" y="1047953"/>
                </a:lnTo>
                <a:lnTo>
                  <a:pt x="6269012" y="1095336"/>
                </a:lnTo>
                <a:lnTo>
                  <a:pt x="6277762" y="1141895"/>
                </a:lnTo>
                <a:lnTo>
                  <a:pt x="6288862" y="1187564"/>
                </a:lnTo>
                <a:lnTo>
                  <a:pt x="6302248" y="1232281"/>
                </a:lnTo>
                <a:lnTo>
                  <a:pt x="6317856" y="1275956"/>
                </a:lnTo>
                <a:lnTo>
                  <a:pt x="6335598" y="1318552"/>
                </a:lnTo>
                <a:lnTo>
                  <a:pt x="6355435" y="1359966"/>
                </a:lnTo>
                <a:lnTo>
                  <a:pt x="6377279" y="1400162"/>
                </a:lnTo>
                <a:lnTo>
                  <a:pt x="6401079" y="1439062"/>
                </a:lnTo>
                <a:lnTo>
                  <a:pt x="6426759" y="1476590"/>
                </a:lnTo>
                <a:lnTo>
                  <a:pt x="6454254" y="1512684"/>
                </a:lnTo>
                <a:lnTo>
                  <a:pt x="6483502" y="1547279"/>
                </a:lnTo>
                <a:lnTo>
                  <a:pt x="6514427" y="1580299"/>
                </a:lnTo>
                <a:lnTo>
                  <a:pt x="6546964" y="1611680"/>
                </a:lnTo>
                <a:lnTo>
                  <a:pt x="6581051" y="1641360"/>
                </a:lnTo>
                <a:lnTo>
                  <a:pt x="6616624" y="1669262"/>
                </a:lnTo>
                <a:lnTo>
                  <a:pt x="6653606" y="1695323"/>
                </a:lnTo>
                <a:lnTo>
                  <a:pt x="6691935" y="1719478"/>
                </a:lnTo>
                <a:lnTo>
                  <a:pt x="6731546" y="1741652"/>
                </a:lnTo>
                <a:lnTo>
                  <a:pt x="6772364" y="1761769"/>
                </a:lnTo>
                <a:lnTo>
                  <a:pt x="6814337" y="1779790"/>
                </a:lnTo>
                <a:lnTo>
                  <a:pt x="6857378" y="1795614"/>
                </a:lnTo>
                <a:lnTo>
                  <a:pt x="6901447" y="1809203"/>
                </a:lnTo>
                <a:lnTo>
                  <a:pt x="6946455" y="1820468"/>
                </a:lnTo>
                <a:lnTo>
                  <a:pt x="6992340" y="1829346"/>
                </a:lnTo>
                <a:lnTo>
                  <a:pt x="7039038" y="1835772"/>
                </a:lnTo>
                <a:lnTo>
                  <a:pt x="7086473" y="1839683"/>
                </a:lnTo>
                <a:lnTo>
                  <a:pt x="7134606" y="1840992"/>
                </a:lnTo>
                <a:lnTo>
                  <a:pt x="7182726" y="1839683"/>
                </a:lnTo>
                <a:lnTo>
                  <a:pt x="7230161" y="1835772"/>
                </a:lnTo>
                <a:lnTo>
                  <a:pt x="7276859" y="1829346"/>
                </a:lnTo>
                <a:lnTo>
                  <a:pt x="7322744" y="1820468"/>
                </a:lnTo>
                <a:lnTo>
                  <a:pt x="7367752" y="1809203"/>
                </a:lnTo>
                <a:lnTo>
                  <a:pt x="7411821" y="1795614"/>
                </a:lnTo>
                <a:lnTo>
                  <a:pt x="7454862" y="1779790"/>
                </a:lnTo>
                <a:lnTo>
                  <a:pt x="7496835" y="1761769"/>
                </a:lnTo>
                <a:lnTo>
                  <a:pt x="7537653" y="1741652"/>
                </a:lnTo>
                <a:lnTo>
                  <a:pt x="7577264" y="1719478"/>
                </a:lnTo>
                <a:lnTo>
                  <a:pt x="7615593" y="1695323"/>
                </a:lnTo>
                <a:lnTo>
                  <a:pt x="7652575" y="1669262"/>
                </a:lnTo>
                <a:lnTo>
                  <a:pt x="7688148" y="1641360"/>
                </a:lnTo>
                <a:lnTo>
                  <a:pt x="7722235" y="1611680"/>
                </a:lnTo>
                <a:lnTo>
                  <a:pt x="7754772" y="1580299"/>
                </a:lnTo>
                <a:lnTo>
                  <a:pt x="7785697" y="1547279"/>
                </a:lnTo>
                <a:lnTo>
                  <a:pt x="7814945" y="1512684"/>
                </a:lnTo>
                <a:lnTo>
                  <a:pt x="7842440" y="1476590"/>
                </a:lnTo>
                <a:lnTo>
                  <a:pt x="7868120" y="1439062"/>
                </a:lnTo>
                <a:lnTo>
                  <a:pt x="7891920" y="1400162"/>
                </a:lnTo>
                <a:lnTo>
                  <a:pt x="7913764" y="1359966"/>
                </a:lnTo>
                <a:lnTo>
                  <a:pt x="7933601" y="1318552"/>
                </a:lnTo>
                <a:lnTo>
                  <a:pt x="7951343" y="1275956"/>
                </a:lnTo>
                <a:lnTo>
                  <a:pt x="7966951" y="1232281"/>
                </a:lnTo>
                <a:lnTo>
                  <a:pt x="7980337" y="1187564"/>
                </a:lnTo>
                <a:lnTo>
                  <a:pt x="7991437" y="1141895"/>
                </a:lnTo>
                <a:lnTo>
                  <a:pt x="8000187" y="1095336"/>
                </a:lnTo>
                <a:lnTo>
                  <a:pt x="8006512" y="1047953"/>
                </a:lnTo>
                <a:lnTo>
                  <a:pt x="8010360" y="999807"/>
                </a:lnTo>
                <a:lnTo>
                  <a:pt x="8011668" y="95097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044" y="2467355"/>
            <a:ext cx="2026920" cy="2278380"/>
          </a:xfrm>
          <a:custGeom>
            <a:avLst/>
            <a:gdLst/>
            <a:ahLst/>
            <a:cxnLst/>
            <a:rect l="l" t="t" r="r" b="b"/>
            <a:pathLst>
              <a:path w="2026920" h="2278379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3044" y="2467355"/>
            <a:ext cx="2026920" cy="22783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74040">
              <a:lnSpc>
                <a:spcPct val="100000"/>
              </a:lnSpc>
            </a:pPr>
            <a:r>
              <a:rPr sz="1400" spc="-10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400" spc="-15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Host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07008" y="2772155"/>
            <a:ext cx="1079500" cy="1821180"/>
            <a:chOff x="1207008" y="2772155"/>
            <a:chExt cx="1079500" cy="1821180"/>
          </a:xfrm>
        </p:grpSpPr>
        <p:sp>
          <p:nvSpPr>
            <p:cNvPr id="18" name="object 18"/>
            <p:cNvSpPr/>
            <p:nvPr/>
          </p:nvSpPr>
          <p:spPr>
            <a:xfrm>
              <a:off x="1661159" y="2772155"/>
              <a:ext cx="170687" cy="1569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7008" y="3837431"/>
              <a:ext cx="1078992" cy="755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18515" y="1511795"/>
            <a:ext cx="2775585" cy="488315"/>
            <a:chOff x="318515" y="1511795"/>
            <a:chExt cx="2775585" cy="488315"/>
          </a:xfrm>
        </p:grpSpPr>
        <p:sp>
          <p:nvSpPr>
            <p:cNvPr id="21" name="object 21"/>
            <p:cNvSpPr/>
            <p:nvPr/>
          </p:nvSpPr>
          <p:spPr>
            <a:xfrm>
              <a:off x="333755" y="1519377"/>
              <a:ext cx="2759964" cy="42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8515" y="1511795"/>
              <a:ext cx="2689860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93191" y="1559052"/>
            <a:ext cx="26460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9732" y="1502663"/>
            <a:ext cx="0" cy="4528185"/>
          </a:xfrm>
          <a:custGeom>
            <a:avLst/>
            <a:gdLst/>
            <a:ahLst/>
            <a:cxnLst/>
            <a:rect l="l" t="t" r="r" b="b"/>
            <a:pathLst>
              <a:path h="4528185">
                <a:moveTo>
                  <a:pt x="0" y="0"/>
                </a:moveTo>
                <a:lnTo>
                  <a:pt x="0" y="4527753"/>
                </a:lnTo>
              </a:path>
            </a:pathLst>
          </a:custGeom>
          <a:ln w="609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590544" y="2185416"/>
            <a:ext cx="7296150" cy="3028950"/>
            <a:chOff x="3590544" y="2185416"/>
            <a:chExt cx="7296150" cy="3028950"/>
          </a:xfrm>
        </p:grpSpPr>
        <p:sp>
          <p:nvSpPr>
            <p:cNvPr id="26" name="object 26"/>
            <p:cNvSpPr/>
            <p:nvPr/>
          </p:nvSpPr>
          <p:spPr>
            <a:xfrm>
              <a:off x="3590544" y="2185416"/>
              <a:ext cx="7296150" cy="30289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62172" y="2257044"/>
              <a:ext cx="7155180" cy="2887980"/>
            </a:xfrm>
            <a:custGeom>
              <a:avLst/>
              <a:gdLst/>
              <a:ahLst/>
              <a:cxnLst/>
              <a:rect l="l" t="t" r="r" b="b"/>
              <a:pathLst>
                <a:path w="7155180" h="2887979">
                  <a:moveTo>
                    <a:pt x="0" y="2887979"/>
                  </a:moveTo>
                  <a:lnTo>
                    <a:pt x="7155180" y="2887979"/>
                  </a:lnTo>
                  <a:lnTo>
                    <a:pt x="7155180" y="0"/>
                  </a:lnTo>
                  <a:lnTo>
                    <a:pt x="0" y="0"/>
                  </a:lnTo>
                  <a:lnTo>
                    <a:pt x="0" y="288797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93820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93820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69308" y="2436876"/>
            <a:ext cx="3857625" cy="2278380"/>
            <a:chOff x="4369308" y="2436876"/>
            <a:chExt cx="3857625" cy="2278380"/>
          </a:xfrm>
        </p:grpSpPr>
        <p:sp>
          <p:nvSpPr>
            <p:cNvPr id="31" name="object 31"/>
            <p:cNvSpPr/>
            <p:nvPr/>
          </p:nvSpPr>
          <p:spPr>
            <a:xfrm>
              <a:off x="4369308" y="3806952"/>
              <a:ext cx="1077467" cy="755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9632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199632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73595" y="2436876"/>
            <a:ext cx="3858895" cy="2278380"/>
            <a:chOff x="6673595" y="2436876"/>
            <a:chExt cx="3858895" cy="2278380"/>
          </a:xfrm>
        </p:grpSpPr>
        <p:sp>
          <p:nvSpPr>
            <p:cNvPr id="35" name="object 35"/>
            <p:cNvSpPr/>
            <p:nvPr/>
          </p:nvSpPr>
          <p:spPr>
            <a:xfrm>
              <a:off x="6673595" y="3806952"/>
              <a:ext cx="1078992" cy="755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05443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505443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90771" y="1491945"/>
            <a:ext cx="7271384" cy="3071495"/>
            <a:chOff x="3890771" y="1491945"/>
            <a:chExt cx="7271384" cy="3071495"/>
          </a:xfrm>
        </p:grpSpPr>
        <p:sp>
          <p:nvSpPr>
            <p:cNvPr id="39" name="object 39"/>
            <p:cNvSpPr/>
            <p:nvPr/>
          </p:nvSpPr>
          <p:spPr>
            <a:xfrm>
              <a:off x="8979407" y="3806951"/>
              <a:ext cx="1078992" cy="755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68495" y="263651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90771" y="1491945"/>
              <a:ext cx="7271004" cy="4206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875532" y="1482839"/>
            <a:ext cx="7231380" cy="488315"/>
            <a:chOff x="3875532" y="1482839"/>
            <a:chExt cx="7231380" cy="488315"/>
          </a:xfrm>
        </p:grpSpPr>
        <p:sp>
          <p:nvSpPr>
            <p:cNvPr id="43" name="object 43"/>
            <p:cNvSpPr/>
            <p:nvPr/>
          </p:nvSpPr>
          <p:spPr>
            <a:xfrm>
              <a:off x="3875532" y="1482839"/>
              <a:ext cx="4363212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50208" y="1531620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3950208" y="1531619"/>
            <a:ext cx="7157084" cy="307975"/>
          </a:xfrm>
          <a:custGeom>
            <a:avLst/>
            <a:gdLst/>
            <a:ahLst/>
            <a:cxnLst/>
            <a:rect l="l" t="t" r="r" b="b"/>
            <a:pathLst>
              <a:path w="7157084" h="307975">
                <a:moveTo>
                  <a:pt x="7156704" y="0"/>
                </a:moveTo>
                <a:lnTo>
                  <a:pt x="0" y="0"/>
                </a:lnTo>
                <a:lnTo>
                  <a:pt x="0" y="307848"/>
                </a:lnTo>
                <a:lnTo>
                  <a:pt x="7156704" y="307848"/>
                </a:lnTo>
                <a:lnTo>
                  <a:pt x="7156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030217" y="1554226"/>
            <a:ext cx="1107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18176" y="1516380"/>
            <a:ext cx="1524000" cy="317500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400"/>
              </a:spcBef>
            </a:pP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-–replicas=1000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85343" y="1554226"/>
            <a:ext cx="1305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75532" y="1033259"/>
            <a:ext cx="7286625" cy="488315"/>
            <a:chOff x="3875532" y="1033259"/>
            <a:chExt cx="7286625" cy="488315"/>
          </a:xfrm>
        </p:grpSpPr>
        <p:sp>
          <p:nvSpPr>
            <p:cNvPr id="50" name="object 50"/>
            <p:cNvSpPr/>
            <p:nvPr/>
          </p:nvSpPr>
          <p:spPr>
            <a:xfrm>
              <a:off x="3890772" y="1042365"/>
              <a:ext cx="7271004" cy="4206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75532" y="1033259"/>
              <a:ext cx="4561332" cy="4876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50208" y="1082040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76671" y="1056132"/>
            <a:ext cx="1580515" cy="340360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480"/>
              </a:spcBef>
            </a:pP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-–replicas=2000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67746" y="1292923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3044825" algn="l"/>
              </a:tabLst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400" spc="4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scale	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890771" y="594309"/>
            <a:ext cx="7271004" cy="4206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75532" y="585203"/>
            <a:ext cx="5939027" cy="487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606020" y="588011"/>
            <a:ext cx="1461770" cy="353695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420"/>
              </a:spcBef>
            </a:pP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rolling-update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53754" y="844689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2355850" algn="l"/>
              </a:tabLst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	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--image=web-server:2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0" y="1572767"/>
            <a:ext cx="406908" cy="294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3566159" y="117335"/>
            <a:ext cx="7594600" cy="1256030"/>
            <a:chOff x="3566159" y="117335"/>
            <a:chExt cx="7594600" cy="1256030"/>
          </a:xfrm>
        </p:grpSpPr>
        <p:sp>
          <p:nvSpPr>
            <p:cNvPr id="61" name="object 61"/>
            <p:cNvSpPr/>
            <p:nvPr/>
          </p:nvSpPr>
          <p:spPr>
            <a:xfrm>
              <a:off x="3566159" y="626364"/>
              <a:ext cx="284988" cy="2758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66159" y="1097280"/>
              <a:ext cx="284988" cy="27584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89247" y="124917"/>
              <a:ext cx="7271004" cy="4206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74007" y="117335"/>
              <a:ext cx="4954524" cy="48769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3566159" y="1534667"/>
            <a:ext cx="6902450" cy="1664335"/>
            <a:chOff x="3566159" y="1534667"/>
            <a:chExt cx="6902450" cy="1664335"/>
          </a:xfrm>
        </p:grpSpPr>
        <p:sp>
          <p:nvSpPr>
            <p:cNvPr id="66" name="object 66"/>
            <p:cNvSpPr/>
            <p:nvPr/>
          </p:nvSpPr>
          <p:spPr>
            <a:xfrm>
              <a:off x="4200143" y="263651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31791" y="263651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663439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95087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26735" y="2636519"/>
              <a:ext cx="166115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58383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0031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68495" y="294893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200143" y="294893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31791" y="294893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63439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95087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26735" y="2948939"/>
              <a:ext cx="166115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58383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90031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04787" y="263651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36435" y="263651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68083" y="263651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99731" y="263651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231379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63027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94675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926323" y="263651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04787" y="294893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36435" y="294893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768083" y="2948939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99731" y="2948939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31379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463027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94675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26323" y="2948939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631935" y="2663951"/>
              <a:ext cx="166116" cy="1554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65107" y="2663951"/>
              <a:ext cx="164592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96755" y="2663951"/>
              <a:ext cx="164592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328403" y="2663951"/>
              <a:ext cx="164592" cy="1554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60051" y="2663951"/>
              <a:ext cx="164592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791700" y="2663951"/>
              <a:ext cx="164592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023347" y="2663951"/>
              <a:ext cx="164592" cy="1554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54995" y="2663951"/>
              <a:ext cx="164592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31935" y="2974847"/>
              <a:ext cx="166116" cy="1569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865107" y="2974847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096755" y="2974847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328403" y="2974847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560051" y="2974847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91700" y="2974847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23347" y="2974847"/>
              <a:ext cx="164592" cy="1569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254995" y="2974847"/>
              <a:ext cx="164592" cy="156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15155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74591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46803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06239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378451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37887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10099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69535" y="2642615"/>
              <a:ext cx="153924" cy="14478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41747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901183" y="2642615"/>
              <a:ext cx="153924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73395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132831" y="2642615"/>
              <a:ext cx="153923" cy="1447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305043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64479" y="2642615"/>
              <a:ext cx="153924" cy="1447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536691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596127" y="2642615"/>
              <a:ext cx="153924" cy="14478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915155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74591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46803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06239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378451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37887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10099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69535" y="2955035"/>
              <a:ext cx="153924" cy="1447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41747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901183" y="2955035"/>
              <a:ext cx="153924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073395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132831" y="2955035"/>
              <a:ext cx="153923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305043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364479" y="2955035"/>
              <a:ext cx="153924" cy="1447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536691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96127" y="2955035"/>
              <a:ext cx="153924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51447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10883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483095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42531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14743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74179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946391" y="260294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005827" y="2642615"/>
              <a:ext cx="152400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178039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237475" y="2642615"/>
              <a:ext cx="153924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09688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469123" y="2642615"/>
              <a:ext cx="153924" cy="1447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41335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700771" y="2642615"/>
              <a:ext cx="153924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72983" y="260294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32419" y="2642615"/>
              <a:ext cx="153924" cy="1447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251447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310883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483095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542531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714743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774179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946391" y="2915361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05827" y="2955035"/>
              <a:ext cx="152400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178039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237475" y="2955035"/>
              <a:ext cx="153924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409688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469123" y="2955035"/>
              <a:ext cx="153924" cy="1447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41335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700771" y="2955035"/>
              <a:ext cx="153924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72983" y="2915361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932419" y="2955035"/>
              <a:ext cx="153924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578595" y="2630373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38031" y="2670047"/>
              <a:ext cx="153924" cy="14477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811767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871203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043415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02851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275063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334500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506711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66147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738359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797795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970007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029444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201655" y="2630373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261091" y="2670047"/>
              <a:ext cx="152400" cy="1447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578595" y="2941269"/>
              <a:ext cx="268249" cy="2576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638031" y="2980943"/>
              <a:ext cx="153924" cy="1447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811767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871203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043415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102851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275063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334500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06711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66147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738359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797795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970007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029444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201655" y="2941269"/>
              <a:ext cx="266750" cy="2576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261091" y="2980943"/>
              <a:ext cx="152400" cy="14477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566159" y="1534667"/>
              <a:ext cx="284988" cy="27584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19" y="443230"/>
                  </a:lnTo>
                  <a:lnTo>
                    <a:pt x="579119" y="88646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19" y="88646"/>
                  </a:lnTo>
                  <a:lnTo>
                    <a:pt x="579119" y="443230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2" name="object 212"/>
          <p:cNvSpPr txBox="1"/>
          <p:nvPr/>
        </p:nvSpPr>
        <p:spPr>
          <a:xfrm>
            <a:off x="3948684" y="164592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rolling-update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632192" y="146304"/>
            <a:ext cx="1126490" cy="353695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425"/>
              </a:spcBef>
            </a:pP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--rollback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3564635" y="158495"/>
            <a:ext cx="284988" cy="2758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5" name="object 215"/>
          <p:cNvGrpSpPr/>
          <p:nvPr/>
        </p:nvGrpSpPr>
        <p:grpSpPr>
          <a:xfrm>
            <a:off x="5048758" y="5361178"/>
            <a:ext cx="4652010" cy="452120"/>
            <a:chOff x="5048758" y="5361178"/>
            <a:chExt cx="4652010" cy="452120"/>
          </a:xfrm>
        </p:grpSpPr>
        <p:sp>
          <p:nvSpPr>
            <p:cNvPr id="216" name="object 216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1964182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2"/>
                  </a:lnTo>
                  <a:lnTo>
                    <a:pt x="0" y="359410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2"/>
                  </a:lnTo>
                  <a:lnTo>
                    <a:pt x="1964182" y="431292"/>
                  </a:lnTo>
                  <a:lnTo>
                    <a:pt x="1992183" y="425643"/>
                  </a:lnTo>
                  <a:lnTo>
                    <a:pt x="2015029" y="410238"/>
                  </a:lnTo>
                  <a:lnTo>
                    <a:pt x="2030422" y="387390"/>
                  </a:lnTo>
                  <a:lnTo>
                    <a:pt x="2036064" y="359410"/>
                  </a:lnTo>
                  <a:lnTo>
                    <a:pt x="2036064" y="71882"/>
                  </a:lnTo>
                  <a:lnTo>
                    <a:pt x="2030422" y="43880"/>
                  </a:lnTo>
                  <a:lnTo>
                    <a:pt x="2015029" y="21034"/>
                  </a:lnTo>
                  <a:lnTo>
                    <a:pt x="1992183" y="5641"/>
                  </a:lnTo>
                  <a:lnTo>
                    <a:pt x="1964182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0" y="71882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1964182" y="0"/>
                  </a:lnTo>
                  <a:lnTo>
                    <a:pt x="1992183" y="5641"/>
                  </a:lnTo>
                  <a:lnTo>
                    <a:pt x="2015029" y="21034"/>
                  </a:lnTo>
                  <a:lnTo>
                    <a:pt x="2030422" y="43880"/>
                  </a:lnTo>
                  <a:lnTo>
                    <a:pt x="2036064" y="71882"/>
                  </a:lnTo>
                  <a:lnTo>
                    <a:pt x="2036064" y="359410"/>
                  </a:lnTo>
                  <a:lnTo>
                    <a:pt x="2030422" y="387390"/>
                  </a:lnTo>
                  <a:lnTo>
                    <a:pt x="2015029" y="410238"/>
                  </a:lnTo>
                  <a:lnTo>
                    <a:pt x="1992183" y="425643"/>
                  </a:lnTo>
                  <a:lnTo>
                    <a:pt x="1964182" y="431292"/>
                  </a:lnTo>
                  <a:lnTo>
                    <a:pt x="71881" y="431292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2305557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09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1"/>
                  </a:lnTo>
                  <a:lnTo>
                    <a:pt x="2305557" y="431291"/>
                  </a:lnTo>
                  <a:lnTo>
                    <a:pt x="2333559" y="425643"/>
                  </a:lnTo>
                  <a:lnTo>
                    <a:pt x="2356405" y="410238"/>
                  </a:lnTo>
                  <a:lnTo>
                    <a:pt x="2371798" y="387390"/>
                  </a:lnTo>
                  <a:lnTo>
                    <a:pt x="2377440" y="359409"/>
                  </a:lnTo>
                  <a:lnTo>
                    <a:pt x="2377440" y="71881"/>
                  </a:lnTo>
                  <a:lnTo>
                    <a:pt x="2371798" y="43880"/>
                  </a:lnTo>
                  <a:lnTo>
                    <a:pt x="2356405" y="21034"/>
                  </a:lnTo>
                  <a:lnTo>
                    <a:pt x="2333559" y="5641"/>
                  </a:lnTo>
                  <a:lnTo>
                    <a:pt x="230555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2305557" y="0"/>
                  </a:lnTo>
                  <a:lnTo>
                    <a:pt x="2333559" y="5641"/>
                  </a:lnTo>
                  <a:lnTo>
                    <a:pt x="2356405" y="21034"/>
                  </a:lnTo>
                  <a:lnTo>
                    <a:pt x="2371798" y="43880"/>
                  </a:lnTo>
                  <a:lnTo>
                    <a:pt x="2377440" y="71881"/>
                  </a:lnTo>
                  <a:lnTo>
                    <a:pt x="2377440" y="359409"/>
                  </a:lnTo>
                  <a:lnTo>
                    <a:pt x="2371798" y="387390"/>
                  </a:lnTo>
                  <a:lnTo>
                    <a:pt x="2356405" y="410238"/>
                  </a:lnTo>
                  <a:lnTo>
                    <a:pt x="2333559" y="425643"/>
                  </a:lnTo>
                  <a:lnTo>
                    <a:pt x="2305557" y="431291"/>
                  </a:lnTo>
                  <a:lnTo>
                    <a:pt x="71881" y="431291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/>
          <p:nvPr/>
        </p:nvSpPr>
        <p:spPr>
          <a:xfrm>
            <a:off x="5286502" y="4861686"/>
            <a:ext cx="412496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746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66A2"/>
                </a:solidFill>
                <a:latin typeface="Carlito"/>
                <a:cs typeface="Carlito"/>
              </a:rPr>
              <a:t>Kubernetes</a:t>
            </a:r>
            <a:r>
              <a:rPr sz="1400" spc="1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Cluster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2323465" algn="l"/>
              </a:tabLst>
            </a:pPr>
            <a:r>
              <a:rPr sz="2700" spc="-7" baseline="1543" dirty="0">
                <a:solidFill>
                  <a:srgbClr val="FFFFFF"/>
                </a:solidFill>
                <a:latin typeface="Carlito"/>
                <a:cs typeface="Carlito"/>
              </a:rPr>
              <a:t>POD</a:t>
            </a:r>
            <a:r>
              <a:rPr sz="2700" spc="15" baseline="1543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arlito"/>
                <a:cs typeface="Carlito"/>
              </a:rPr>
              <a:t>AutoScalers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AutoScalers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828794" y="1842592"/>
            <a:ext cx="261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22" name="object 222"/>
          <p:cNvGrpSpPr/>
          <p:nvPr/>
        </p:nvGrpSpPr>
        <p:grpSpPr>
          <a:xfrm>
            <a:off x="8052561" y="1790445"/>
            <a:ext cx="591820" cy="544830"/>
            <a:chOff x="8052561" y="1790445"/>
            <a:chExt cx="591820" cy="544830"/>
          </a:xfrm>
        </p:grpSpPr>
        <p:sp>
          <p:nvSpPr>
            <p:cNvPr id="223" name="object 223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20" y="443229"/>
                  </a:lnTo>
                  <a:lnTo>
                    <a:pt x="579120" y="88645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20" y="88645"/>
                  </a:lnTo>
                  <a:lnTo>
                    <a:pt x="579120" y="443229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8226679" y="1780413"/>
            <a:ext cx="247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3262884" y="5718046"/>
            <a:ext cx="6879590" cy="1140460"/>
            <a:chOff x="3262884" y="5718046"/>
            <a:chExt cx="6879590" cy="1140460"/>
          </a:xfrm>
        </p:grpSpPr>
        <p:sp>
          <p:nvSpPr>
            <p:cNvPr id="227" name="object 227"/>
            <p:cNvSpPr/>
            <p:nvPr/>
          </p:nvSpPr>
          <p:spPr>
            <a:xfrm>
              <a:off x="4660392" y="5734811"/>
              <a:ext cx="1179715" cy="94315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855464" y="5929883"/>
              <a:ext cx="609600" cy="37338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705600" y="5718046"/>
              <a:ext cx="1086484" cy="10849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900672" y="5913119"/>
              <a:ext cx="516635" cy="5151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740908" y="5788151"/>
              <a:ext cx="1219288" cy="81401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935980" y="5983223"/>
              <a:ext cx="649224" cy="24383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554212" y="5718047"/>
              <a:ext cx="1588007" cy="92520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749284" y="5913119"/>
              <a:ext cx="1018031" cy="35509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627620" y="5718047"/>
              <a:ext cx="1162646" cy="91624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822692" y="5913119"/>
              <a:ext cx="592835" cy="34594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782056" y="6195058"/>
              <a:ext cx="681227" cy="66293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602980" y="6384036"/>
              <a:ext cx="685800" cy="31242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263896" y="6237730"/>
              <a:ext cx="512063" cy="62026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528816" y="6438900"/>
              <a:ext cx="708659" cy="28498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921752" y="6237730"/>
              <a:ext cx="588264" cy="58826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275576" y="6210300"/>
              <a:ext cx="676655" cy="64769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268980" y="5964935"/>
              <a:ext cx="1484630" cy="302260"/>
            </a:xfrm>
            <a:custGeom>
              <a:avLst/>
              <a:gdLst/>
              <a:ahLst/>
              <a:cxnLst/>
              <a:rect l="l" t="t" r="r" b="b"/>
              <a:pathLst>
                <a:path w="1484629" h="302260">
                  <a:moveTo>
                    <a:pt x="1434084" y="0"/>
                  </a:moveTo>
                  <a:lnTo>
                    <a:pt x="50292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2" y="301751"/>
                  </a:lnTo>
                  <a:lnTo>
                    <a:pt x="1434084" y="301751"/>
                  </a:lnTo>
                  <a:lnTo>
                    <a:pt x="1453675" y="297799"/>
                  </a:lnTo>
                  <a:lnTo>
                    <a:pt x="1469659" y="287021"/>
                  </a:lnTo>
                  <a:lnTo>
                    <a:pt x="1480429" y="271035"/>
                  </a:lnTo>
                  <a:lnTo>
                    <a:pt x="1484376" y="251459"/>
                  </a:lnTo>
                  <a:lnTo>
                    <a:pt x="1484376" y="50291"/>
                  </a:lnTo>
                  <a:lnTo>
                    <a:pt x="1480429" y="30716"/>
                  </a:lnTo>
                  <a:lnTo>
                    <a:pt x="1469659" y="14730"/>
                  </a:lnTo>
                  <a:lnTo>
                    <a:pt x="1453675" y="3952"/>
                  </a:lnTo>
                  <a:lnTo>
                    <a:pt x="143408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262884" y="6364223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59">
                  <a:moveTo>
                    <a:pt x="1432560" y="0"/>
                  </a:moveTo>
                  <a:lnTo>
                    <a:pt x="50291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2"/>
                  </a:lnTo>
                  <a:lnTo>
                    <a:pt x="1432560" y="301752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16"/>
                  </a:lnTo>
                  <a:lnTo>
                    <a:pt x="1468135" y="14730"/>
                  </a:lnTo>
                  <a:lnTo>
                    <a:pt x="1452151" y="3952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 txBox="1"/>
          <p:nvPr/>
        </p:nvSpPr>
        <p:spPr>
          <a:xfrm>
            <a:off x="3264899" y="5825134"/>
            <a:ext cx="1486535" cy="826769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90"/>
              </a:spcBef>
              <a:tabLst>
                <a:tab pos="344805" algn="l"/>
                <a:tab pos="1473200" algn="l"/>
              </a:tabLst>
            </a:pPr>
            <a:r>
              <a:rPr sz="1800" u="sng" dirty="0">
                <a:solidFill>
                  <a:srgbClr val="FFFFFF"/>
                </a:solidFill>
                <a:uFill>
                  <a:solidFill>
                    <a:srgbClr val="6E22BB"/>
                  </a:solidFill>
                </a:uFill>
                <a:latin typeface="Carlito"/>
                <a:cs typeface="Carlito"/>
              </a:rPr>
              <a:t> 	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6E22BB"/>
                  </a:solidFill>
                </a:uFill>
                <a:latin typeface="Carlito"/>
                <a:cs typeface="Carlito"/>
              </a:rPr>
              <a:t>Network	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86715" algn="l"/>
                <a:tab pos="1465580" algn="l"/>
              </a:tabLst>
            </a:pPr>
            <a:r>
              <a:rPr sz="1800" u="sng" dirty="0">
                <a:solidFill>
                  <a:srgbClr val="FFFFFF"/>
                </a:solidFill>
                <a:uFill>
                  <a:solidFill>
                    <a:srgbClr val="BB6E22"/>
                  </a:solidFill>
                </a:uFill>
                <a:latin typeface="Carlito"/>
                <a:cs typeface="Carlito"/>
              </a:rPr>
              <a:t> 	</a:t>
            </a:r>
            <a:r>
              <a:rPr sz="1800" u="sng" spc="-15" dirty="0">
                <a:solidFill>
                  <a:srgbClr val="FFFFFF"/>
                </a:solidFill>
                <a:uFill>
                  <a:solidFill>
                    <a:srgbClr val="BB6E22"/>
                  </a:solidFill>
                </a:uFill>
                <a:latin typeface="Carlito"/>
                <a:cs typeface="Carlito"/>
              </a:rPr>
              <a:t>Storage	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3256788" y="5519928"/>
            <a:ext cx="1495425" cy="314325"/>
            <a:chOff x="3256788" y="5519928"/>
            <a:chExt cx="1495425" cy="314325"/>
          </a:xfrm>
        </p:grpSpPr>
        <p:sp>
          <p:nvSpPr>
            <p:cNvPr id="247" name="object 247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1432560" y="0"/>
                  </a:moveTo>
                  <a:lnTo>
                    <a:pt x="50291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1"/>
                  </a:lnTo>
                  <a:lnTo>
                    <a:pt x="1432560" y="301751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00"/>
                  </a:lnTo>
                  <a:lnTo>
                    <a:pt x="1468135" y="14716"/>
                  </a:lnTo>
                  <a:lnTo>
                    <a:pt x="1452151" y="3946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0" y="50291"/>
                  </a:moveTo>
                  <a:lnTo>
                    <a:pt x="3946" y="30700"/>
                  </a:lnTo>
                  <a:lnTo>
                    <a:pt x="14716" y="14716"/>
                  </a:lnTo>
                  <a:lnTo>
                    <a:pt x="30700" y="3946"/>
                  </a:lnTo>
                  <a:lnTo>
                    <a:pt x="50291" y="0"/>
                  </a:lnTo>
                  <a:lnTo>
                    <a:pt x="1432560" y="0"/>
                  </a:lnTo>
                  <a:lnTo>
                    <a:pt x="1452151" y="3946"/>
                  </a:lnTo>
                  <a:lnTo>
                    <a:pt x="1468135" y="14716"/>
                  </a:lnTo>
                  <a:lnTo>
                    <a:pt x="1478905" y="30700"/>
                  </a:lnTo>
                  <a:lnTo>
                    <a:pt x="1482852" y="50291"/>
                  </a:lnTo>
                  <a:lnTo>
                    <a:pt x="1482852" y="251459"/>
                  </a:lnTo>
                  <a:lnTo>
                    <a:pt x="1478905" y="271035"/>
                  </a:lnTo>
                  <a:lnTo>
                    <a:pt x="1468135" y="287021"/>
                  </a:lnTo>
                  <a:lnTo>
                    <a:pt x="1452151" y="297799"/>
                  </a:lnTo>
                  <a:lnTo>
                    <a:pt x="1432560" y="301751"/>
                  </a:lnTo>
                  <a:lnTo>
                    <a:pt x="50291" y="301751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3276338" y="5512409"/>
            <a:ext cx="145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Security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10736580" y="1877567"/>
            <a:ext cx="1455420" cy="3782695"/>
            <a:chOff x="10736580" y="1877567"/>
            <a:chExt cx="1455420" cy="3782695"/>
          </a:xfrm>
        </p:grpSpPr>
        <p:sp>
          <p:nvSpPr>
            <p:cNvPr id="251" name="object 251"/>
            <p:cNvSpPr/>
            <p:nvPr/>
          </p:nvSpPr>
          <p:spPr>
            <a:xfrm>
              <a:off x="10972800" y="1877567"/>
              <a:ext cx="1078992" cy="94487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736580" y="2974847"/>
              <a:ext cx="1455419" cy="154685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25556" y="4521707"/>
              <a:ext cx="1138427" cy="11384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1494" y="2121154"/>
            <a:ext cx="1963420" cy="2824480"/>
            <a:chOff x="4841494" y="2121154"/>
            <a:chExt cx="1963420" cy="2824480"/>
          </a:xfrm>
        </p:grpSpPr>
        <p:sp>
          <p:nvSpPr>
            <p:cNvPr id="3" name="object 3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1620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6779" y="2016251"/>
            <a:ext cx="2188845" cy="3095625"/>
            <a:chOff x="4716779" y="2016251"/>
            <a:chExt cx="2188845" cy="3095625"/>
          </a:xfrm>
        </p:grpSpPr>
        <p:sp>
          <p:nvSpPr>
            <p:cNvPr id="8" name="object 8"/>
            <p:cNvSpPr/>
            <p:nvPr/>
          </p:nvSpPr>
          <p:spPr>
            <a:xfrm>
              <a:off x="4736591" y="2016251"/>
              <a:ext cx="2168652" cy="3029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8427" y="2353779"/>
              <a:ext cx="716279" cy="677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2727" y="2516123"/>
              <a:ext cx="504444" cy="4297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9403" y="2353779"/>
              <a:ext cx="716279" cy="677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13703" y="2516123"/>
              <a:ext cx="504444" cy="4297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65" baseline="1893" dirty="0"/>
              <a:t>Nodes</a:t>
            </a:r>
            <a:r>
              <a:rPr sz="6600" spc="-577" baseline="1893" dirty="0"/>
              <a:t> </a:t>
            </a:r>
            <a:r>
              <a:rPr sz="4800" spc="-160" dirty="0"/>
              <a:t>(Minions)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How </a:t>
            </a:r>
            <a:r>
              <a:rPr spc="-180" dirty="0"/>
              <a:t>is </a:t>
            </a:r>
            <a:r>
              <a:rPr spc="-290" dirty="0"/>
              <a:t>it</a:t>
            </a:r>
            <a:r>
              <a:rPr spc="-730" dirty="0"/>
              <a:t> </a:t>
            </a:r>
            <a:r>
              <a:rPr spc="-30" dirty="0"/>
              <a:t>done?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ansible</a:t>
            </a:r>
            <a:endParaRPr sz="1200">
              <a:latin typeface="Courier New"/>
              <a:cs typeface="Courier New"/>
            </a:endParaRPr>
          </a:p>
          <a:p>
            <a:pPr marL="240029" marR="1534795">
              <a:lnSpc>
                <a:spcPct val="1894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mongodb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redis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8258" y="0"/>
            <a:ext cx="5285740" cy="1570355"/>
            <a:chOff x="5668258" y="0"/>
            <a:chExt cx="5285740" cy="1570355"/>
          </a:xfrm>
        </p:grpSpPr>
        <p:sp>
          <p:nvSpPr>
            <p:cNvPr id="5" name="object 5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64452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57416" y="47243"/>
              <a:ext cx="528827" cy="5273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56348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33132" y="47243"/>
              <a:ext cx="425196" cy="638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46720" y="0"/>
              <a:ext cx="716279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1020" y="96011"/>
              <a:ext cx="504444" cy="429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3564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8239" y="0"/>
              <a:ext cx="637031" cy="5257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64452" y="3949407"/>
            <a:ext cx="2098675" cy="753745"/>
            <a:chOff x="6664452" y="3949407"/>
            <a:chExt cx="2098675" cy="753745"/>
          </a:xfrm>
        </p:grpSpPr>
        <p:sp>
          <p:nvSpPr>
            <p:cNvPr id="16" name="object 16"/>
            <p:cNvSpPr/>
            <p:nvPr/>
          </p:nvSpPr>
          <p:spPr>
            <a:xfrm>
              <a:off x="6664452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7416" y="4062983"/>
              <a:ext cx="528827" cy="528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56348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33132" y="4062983"/>
              <a:ext cx="425196" cy="6400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46720" y="395093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61020" y="4113275"/>
              <a:ext cx="504444" cy="4282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983479" y="2538983"/>
            <a:ext cx="6657340" cy="4177665"/>
            <a:chOff x="4983479" y="2538983"/>
            <a:chExt cx="6657340" cy="4177665"/>
          </a:xfrm>
        </p:grpSpPr>
        <p:sp>
          <p:nvSpPr>
            <p:cNvPr id="23" name="object 23"/>
            <p:cNvSpPr/>
            <p:nvPr/>
          </p:nvSpPr>
          <p:spPr>
            <a:xfrm>
              <a:off x="4983479" y="4629911"/>
              <a:ext cx="6656832" cy="20863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78239" y="3808475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06611" y="328799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82811" y="3147059"/>
              <a:ext cx="635507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03564" y="267839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8239" y="2538983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95944" y="3347427"/>
              <a:ext cx="716279" cy="677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70620" y="3206495"/>
              <a:ext cx="637031" cy="7330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80247" y="3009900"/>
              <a:ext cx="1905000" cy="14295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02039" y="3335235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76715" y="3195827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7E7E7E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7E7E7E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Clu</a:t>
            </a:r>
            <a:r>
              <a:rPr spc="-229" dirty="0"/>
              <a:t>s</a:t>
            </a:r>
            <a:r>
              <a:rPr spc="-345" dirty="0"/>
              <a:t>t</a:t>
            </a:r>
            <a:r>
              <a:rPr spc="-215" dirty="0"/>
              <a:t>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41494" y="2121154"/>
            <a:ext cx="1963420" cy="2824480"/>
            <a:chOff x="4841494" y="2121154"/>
            <a:chExt cx="1963420" cy="2824480"/>
          </a:xfrm>
        </p:grpSpPr>
        <p:sp>
          <p:nvSpPr>
            <p:cNvPr id="4" name="object 4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620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16779" y="4219955"/>
            <a:ext cx="891540" cy="891540"/>
            <a:chOff x="4716779" y="4219955"/>
            <a:chExt cx="891540" cy="891540"/>
          </a:xfrm>
        </p:grpSpPr>
        <p:sp>
          <p:nvSpPr>
            <p:cNvPr id="9" name="object 9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547873" y="2121154"/>
            <a:ext cx="1965325" cy="2824480"/>
            <a:chOff x="2547873" y="2121154"/>
            <a:chExt cx="1965325" cy="2824480"/>
          </a:xfrm>
        </p:grpSpPr>
        <p:sp>
          <p:nvSpPr>
            <p:cNvPr id="14" name="object 14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1952244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2244" y="2811780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0" y="2811780"/>
                  </a:moveTo>
                  <a:lnTo>
                    <a:pt x="1952244" y="2811780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7999" y="3238474"/>
              <a:ext cx="957059" cy="649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60216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24683" y="4219955"/>
            <a:ext cx="890269" cy="891540"/>
            <a:chOff x="2424683" y="4219955"/>
            <a:chExt cx="890269" cy="891540"/>
          </a:xfrm>
        </p:grpSpPr>
        <p:sp>
          <p:nvSpPr>
            <p:cNvPr id="19" name="object 19"/>
            <p:cNvSpPr/>
            <p:nvPr/>
          </p:nvSpPr>
          <p:spPr>
            <a:xfrm>
              <a:off x="2424683" y="4219955"/>
              <a:ext cx="890028" cy="89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29839" y="4325111"/>
              <a:ext cx="684276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4683" y="4219955"/>
              <a:ext cx="890028" cy="89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9839" y="4325111"/>
              <a:ext cx="684276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185659" y="2127504"/>
            <a:ext cx="1950720" cy="2811780"/>
            <a:chOff x="7185659" y="2127504"/>
            <a:chExt cx="1950720" cy="2811780"/>
          </a:xfrm>
        </p:grpSpPr>
        <p:sp>
          <p:nvSpPr>
            <p:cNvPr id="24" name="object 24"/>
            <p:cNvSpPr/>
            <p:nvPr/>
          </p:nvSpPr>
          <p:spPr>
            <a:xfrm>
              <a:off x="7185659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79435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85659" y="2127504"/>
            <a:ext cx="1950720" cy="28117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54595" y="4219955"/>
            <a:ext cx="891540" cy="891540"/>
            <a:chOff x="7054595" y="4219955"/>
            <a:chExt cx="891540" cy="891540"/>
          </a:xfrm>
        </p:grpSpPr>
        <p:sp>
          <p:nvSpPr>
            <p:cNvPr id="28" name="object 28"/>
            <p:cNvSpPr/>
            <p:nvPr/>
          </p:nvSpPr>
          <p:spPr>
            <a:xfrm>
              <a:off x="7054595" y="4219955"/>
              <a:ext cx="891540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9751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54595" y="4219955"/>
              <a:ext cx="891540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59751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221992" y="1836419"/>
            <a:ext cx="7283450" cy="3606165"/>
            <a:chOff x="2221992" y="1836419"/>
            <a:chExt cx="7283450" cy="3606165"/>
          </a:xfrm>
        </p:grpSpPr>
        <p:sp>
          <p:nvSpPr>
            <p:cNvPr id="33" name="object 33"/>
            <p:cNvSpPr/>
            <p:nvPr/>
          </p:nvSpPr>
          <p:spPr>
            <a:xfrm>
              <a:off x="2221992" y="1836419"/>
              <a:ext cx="7283195" cy="3605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3244" y="1947672"/>
              <a:ext cx="7065645" cy="3388360"/>
            </a:xfrm>
            <a:custGeom>
              <a:avLst/>
              <a:gdLst/>
              <a:ahLst/>
              <a:cxnLst/>
              <a:rect l="l" t="t" r="r" b="b"/>
              <a:pathLst>
                <a:path w="7065645" h="3388360">
                  <a:moveTo>
                    <a:pt x="0" y="3387852"/>
                  </a:moveTo>
                  <a:lnTo>
                    <a:pt x="7065264" y="3387852"/>
                  </a:lnTo>
                  <a:lnTo>
                    <a:pt x="7065264" y="0"/>
                  </a:lnTo>
                  <a:lnTo>
                    <a:pt x="0" y="0"/>
                  </a:lnTo>
                  <a:lnTo>
                    <a:pt x="0" y="3387852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65064" y="2286723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79363" y="2449068"/>
              <a:ext cx="504443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50108" y="2286723"/>
              <a:ext cx="716280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64408" y="2449068"/>
              <a:ext cx="502920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802880" y="2324823"/>
            <a:ext cx="716280" cy="677545"/>
            <a:chOff x="7802880" y="2324823"/>
            <a:chExt cx="716280" cy="677545"/>
          </a:xfrm>
        </p:grpSpPr>
        <p:sp>
          <p:nvSpPr>
            <p:cNvPr id="40" name="object 40"/>
            <p:cNvSpPr/>
            <p:nvPr/>
          </p:nvSpPr>
          <p:spPr>
            <a:xfrm>
              <a:off x="7802880" y="2324823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7180" y="2487168"/>
              <a:ext cx="504444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736591" y="2016251"/>
            <a:ext cx="2169160" cy="3030220"/>
            <a:chOff x="4736591" y="2016251"/>
            <a:chExt cx="2169160" cy="3030220"/>
          </a:xfrm>
        </p:grpSpPr>
        <p:sp>
          <p:nvSpPr>
            <p:cNvPr id="43" name="object 43"/>
            <p:cNvSpPr/>
            <p:nvPr/>
          </p:nvSpPr>
          <p:spPr>
            <a:xfrm>
              <a:off x="4736591" y="2016251"/>
              <a:ext cx="2168652" cy="30297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234439"/>
            <a:ext cx="11971020" cy="5623560"/>
            <a:chOff x="0" y="1234439"/>
            <a:chExt cx="11971020" cy="562356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1234439"/>
              <a:ext cx="6475730" cy="3009900"/>
            </a:xfrm>
            <a:custGeom>
              <a:avLst/>
              <a:gdLst/>
              <a:ahLst/>
              <a:cxnLst/>
              <a:rect l="l" t="t" r="r" b="b"/>
              <a:pathLst>
                <a:path w="6475730" h="3009900">
                  <a:moveTo>
                    <a:pt x="1117079" y="1596390"/>
                  </a:moveTo>
                  <a:lnTo>
                    <a:pt x="1115034" y="1547545"/>
                  </a:lnTo>
                  <a:lnTo>
                    <a:pt x="1109002" y="1499857"/>
                  </a:lnTo>
                  <a:lnTo>
                    <a:pt x="1099134" y="1453476"/>
                  </a:lnTo>
                  <a:lnTo>
                    <a:pt x="1085621" y="1408595"/>
                  </a:lnTo>
                  <a:lnTo>
                    <a:pt x="1068628" y="1365389"/>
                  </a:lnTo>
                  <a:lnTo>
                    <a:pt x="1048308" y="1324000"/>
                  </a:lnTo>
                  <a:lnTo>
                    <a:pt x="1024839" y="1284630"/>
                  </a:lnTo>
                  <a:lnTo>
                    <a:pt x="998397" y="1247419"/>
                  </a:lnTo>
                  <a:lnTo>
                    <a:pt x="969124" y="1212557"/>
                  </a:lnTo>
                  <a:lnTo>
                    <a:pt x="937221" y="1180211"/>
                  </a:lnTo>
                  <a:lnTo>
                    <a:pt x="902830" y="1150543"/>
                  </a:lnTo>
                  <a:lnTo>
                    <a:pt x="866127" y="1123734"/>
                  </a:lnTo>
                  <a:lnTo>
                    <a:pt x="827278" y="1099947"/>
                  </a:lnTo>
                  <a:lnTo>
                    <a:pt x="786447" y="1079347"/>
                  </a:lnTo>
                  <a:lnTo>
                    <a:pt x="743813" y="1062126"/>
                  </a:lnTo>
                  <a:lnTo>
                    <a:pt x="699541" y="1048423"/>
                  </a:lnTo>
                  <a:lnTo>
                    <a:pt x="653796" y="1038428"/>
                  </a:lnTo>
                  <a:lnTo>
                    <a:pt x="606729" y="1032306"/>
                  </a:lnTo>
                  <a:lnTo>
                    <a:pt x="558546" y="1030224"/>
                  </a:lnTo>
                  <a:lnTo>
                    <a:pt x="510349" y="1032306"/>
                  </a:lnTo>
                  <a:lnTo>
                    <a:pt x="463283" y="1038428"/>
                  </a:lnTo>
                  <a:lnTo>
                    <a:pt x="417537" y="1048423"/>
                  </a:lnTo>
                  <a:lnTo>
                    <a:pt x="373265" y="1062126"/>
                  </a:lnTo>
                  <a:lnTo>
                    <a:pt x="330631" y="1079347"/>
                  </a:lnTo>
                  <a:lnTo>
                    <a:pt x="289801" y="1099947"/>
                  </a:lnTo>
                  <a:lnTo>
                    <a:pt x="250952" y="1123734"/>
                  </a:lnTo>
                  <a:lnTo>
                    <a:pt x="214249" y="1150543"/>
                  </a:lnTo>
                  <a:lnTo>
                    <a:pt x="179857" y="1180211"/>
                  </a:lnTo>
                  <a:lnTo>
                    <a:pt x="147955" y="1212557"/>
                  </a:lnTo>
                  <a:lnTo>
                    <a:pt x="118681" y="1247419"/>
                  </a:lnTo>
                  <a:lnTo>
                    <a:pt x="92240" y="1284630"/>
                  </a:lnTo>
                  <a:lnTo>
                    <a:pt x="68770" y="1324000"/>
                  </a:lnTo>
                  <a:lnTo>
                    <a:pt x="48450" y="1365389"/>
                  </a:lnTo>
                  <a:lnTo>
                    <a:pt x="31457" y="1408595"/>
                  </a:lnTo>
                  <a:lnTo>
                    <a:pt x="17945" y="1453476"/>
                  </a:lnTo>
                  <a:lnTo>
                    <a:pt x="8077" y="1499857"/>
                  </a:lnTo>
                  <a:lnTo>
                    <a:pt x="2044" y="1547545"/>
                  </a:lnTo>
                  <a:lnTo>
                    <a:pt x="0" y="1596390"/>
                  </a:lnTo>
                  <a:lnTo>
                    <a:pt x="2044" y="1645246"/>
                  </a:lnTo>
                  <a:lnTo>
                    <a:pt x="8077" y="1692935"/>
                  </a:lnTo>
                  <a:lnTo>
                    <a:pt x="17945" y="1739315"/>
                  </a:lnTo>
                  <a:lnTo>
                    <a:pt x="31457" y="1784197"/>
                  </a:lnTo>
                  <a:lnTo>
                    <a:pt x="48450" y="1827403"/>
                  </a:lnTo>
                  <a:lnTo>
                    <a:pt x="68770" y="1868792"/>
                  </a:lnTo>
                  <a:lnTo>
                    <a:pt x="92240" y="1908162"/>
                  </a:lnTo>
                  <a:lnTo>
                    <a:pt x="118681" y="1945373"/>
                  </a:lnTo>
                  <a:lnTo>
                    <a:pt x="147955" y="1980234"/>
                  </a:lnTo>
                  <a:lnTo>
                    <a:pt x="179857" y="2012581"/>
                  </a:lnTo>
                  <a:lnTo>
                    <a:pt x="214249" y="2042248"/>
                  </a:lnTo>
                  <a:lnTo>
                    <a:pt x="250952" y="2069058"/>
                  </a:lnTo>
                  <a:lnTo>
                    <a:pt x="289801" y="2092845"/>
                  </a:lnTo>
                  <a:lnTo>
                    <a:pt x="330631" y="2113445"/>
                  </a:lnTo>
                  <a:lnTo>
                    <a:pt x="373265" y="2130666"/>
                  </a:lnTo>
                  <a:lnTo>
                    <a:pt x="417537" y="2144369"/>
                  </a:lnTo>
                  <a:lnTo>
                    <a:pt x="463283" y="2154364"/>
                  </a:lnTo>
                  <a:lnTo>
                    <a:pt x="510349" y="2160486"/>
                  </a:lnTo>
                  <a:lnTo>
                    <a:pt x="558546" y="2162556"/>
                  </a:lnTo>
                  <a:lnTo>
                    <a:pt x="606729" y="2160486"/>
                  </a:lnTo>
                  <a:lnTo>
                    <a:pt x="653796" y="2154364"/>
                  </a:lnTo>
                  <a:lnTo>
                    <a:pt x="699541" y="2144369"/>
                  </a:lnTo>
                  <a:lnTo>
                    <a:pt x="743813" y="2130666"/>
                  </a:lnTo>
                  <a:lnTo>
                    <a:pt x="786447" y="2113445"/>
                  </a:lnTo>
                  <a:lnTo>
                    <a:pt x="827278" y="2092845"/>
                  </a:lnTo>
                  <a:lnTo>
                    <a:pt x="866127" y="2069058"/>
                  </a:lnTo>
                  <a:lnTo>
                    <a:pt x="902830" y="2042248"/>
                  </a:lnTo>
                  <a:lnTo>
                    <a:pt x="937221" y="2012581"/>
                  </a:lnTo>
                  <a:lnTo>
                    <a:pt x="969124" y="1980234"/>
                  </a:lnTo>
                  <a:lnTo>
                    <a:pt x="998397" y="1945373"/>
                  </a:lnTo>
                  <a:lnTo>
                    <a:pt x="1024839" y="1908162"/>
                  </a:lnTo>
                  <a:lnTo>
                    <a:pt x="1048308" y="1868792"/>
                  </a:lnTo>
                  <a:lnTo>
                    <a:pt x="1068628" y="1827403"/>
                  </a:lnTo>
                  <a:lnTo>
                    <a:pt x="1085621" y="1784197"/>
                  </a:lnTo>
                  <a:lnTo>
                    <a:pt x="1099134" y="1739315"/>
                  </a:lnTo>
                  <a:lnTo>
                    <a:pt x="1109002" y="1692935"/>
                  </a:lnTo>
                  <a:lnTo>
                    <a:pt x="1115034" y="1645246"/>
                  </a:lnTo>
                  <a:lnTo>
                    <a:pt x="1117079" y="1596390"/>
                  </a:lnTo>
                  <a:close/>
                </a:path>
                <a:path w="6475730" h="3009900">
                  <a:moveTo>
                    <a:pt x="2034540" y="524256"/>
                  </a:moveTo>
                  <a:lnTo>
                    <a:pt x="2030577" y="475322"/>
                  </a:lnTo>
                  <a:lnTo>
                    <a:pt x="2019147" y="428891"/>
                  </a:lnTo>
                  <a:lnTo>
                    <a:pt x="2000846" y="385597"/>
                  </a:lnTo>
                  <a:lnTo>
                    <a:pt x="1976310" y="346062"/>
                  </a:lnTo>
                  <a:lnTo>
                    <a:pt x="1946135" y="310908"/>
                  </a:lnTo>
                  <a:lnTo>
                    <a:pt x="1910981" y="280733"/>
                  </a:lnTo>
                  <a:lnTo>
                    <a:pt x="1871446" y="256197"/>
                  </a:lnTo>
                  <a:lnTo>
                    <a:pt x="1828152" y="237896"/>
                  </a:lnTo>
                  <a:lnTo>
                    <a:pt x="1781721" y="226466"/>
                  </a:lnTo>
                  <a:lnTo>
                    <a:pt x="1732788" y="222504"/>
                  </a:lnTo>
                  <a:lnTo>
                    <a:pt x="1683842" y="226466"/>
                  </a:lnTo>
                  <a:lnTo>
                    <a:pt x="1637411" y="237896"/>
                  </a:lnTo>
                  <a:lnTo>
                    <a:pt x="1594116" y="256197"/>
                  </a:lnTo>
                  <a:lnTo>
                    <a:pt x="1554581" y="280733"/>
                  </a:lnTo>
                  <a:lnTo>
                    <a:pt x="1519428" y="310908"/>
                  </a:lnTo>
                  <a:lnTo>
                    <a:pt x="1489252" y="346062"/>
                  </a:lnTo>
                  <a:lnTo>
                    <a:pt x="1464716" y="385597"/>
                  </a:lnTo>
                  <a:lnTo>
                    <a:pt x="1446415" y="428891"/>
                  </a:lnTo>
                  <a:lnTo>
                    <a:pt x="1434985" y="475322"/>
                  </a:lnTo>
                  <a:lnTo>
                    <a:pt x="1431036" y="524256"/>
                  </a:lnTo>
                  <a:lnTo>
                    <a:pt x="1434985" y="573201"/>
                  </a:lnTo>
                  <a:lnTo>
                    <a:pt x="1446415" y="619633"/>
                  </a:lnTo>
                  <a:lnTo>
                    <a:pt x="1464716" y="662927"/>
                  </a:lnTo>
                  <a:lnTo>
                    <a:pt x="1489252" y="702462"/>
                  </a:lnTo>
                  <a:lnTo>
                    <a:pt x="1519428" y="737616"/>
                  </a:lnTo>
                  <a:lnTo>
                    <a:pt x="1554581" y="767791"/>
                  </a:lnTo>
                  <a:lnTo>
                    <a:pt x="1594116" y="792327"/>
                  </a:lnTo>
                  <a:lnTo>
                    <a:pt x="1637411" y="810628"/>
                  </a:lnTo>
                  <a:lnTo>
                    <a:pt x="1683842" y="822058"/>
                  </a:lnTo>
                  <a:lnTo>
                    <a:pt x="1732788" y="826008"/>
                  </a:lnTo>
                  <a:lnTo>
                    <a:pt x="1781721" y="822058"/>
                  </a:lnTo>
                  <a:lnTo>
                    <a:pt x="1828152" y="810628"/>
                  </a:lnTo>
                  <a:lnTo>
                    <a:pt x="1871446" y="792327"/>
                  </a:lnTo>
                  <a:lnTo>
                    <a:pt x="1910981" y="767791"/>
                  </a:lnTo>
                  <a:lnTo>
                    <a:pt x="1946135" y="737616"/>
                  </a:lnTo>
                  <a:lnTo>
                    <a:pt x="1976310" y="702462"/>
                  </a:lnTo>
                  <a:lnTo>
                    <a:pt x="2000846" y="662927"/>
                  </a:lnTo>
                  <a:lnTo>
                    <a:pt x="2019147" y="619633"/>
                  </a:lnTo>
                  <a:lnTo>
                    <a:pt x="2030577" y="573201"/>
                  </a:lnTo>
                  <a:lnTo>
                    <a:pt x="2034540" y="524256"/>
                  </a:lnTo>
                  <a:close/>
                </a:path>
                <a:path w="6475730" h="3009900">
                  <a:moveTo>
                    <a:pt x="4101084" y="1759458"/>
                  </a:moveTo>
                  <a:lnTo>
                    <a:pt x="4098417" y="1712645"/>
                  </a:lnTo>
                  <a:lnTo>
                    <a:pt x="4090632" y="1667395"/>
                  </a:lnTo>
                  <a:lnTo>
                    <a:pt x="4078020" y="1624050"/>
                  </a:lnTo>
                  <a:lnTo>
                    <a:pt x="4060888" y="1582877"/>
                  </a:lnTo>
                  <a:lnTo>
                    <a:pt x="4039514" y="1544205"/>
                  </a:lnTo>
                  <a:lnTo>
                    <a:pt x="4014203" y="1508315"/>
                  </a:lnTo>
                  <a:lnTo>
                    <a:pt x="3985260" y="1475524"/>
                  </a:lnTo>
                  <a:lnTo>
                    <a:pt x="3952964" y="1446123"/>
                  </a:lnTo>
                  <a:lnTo>
                    <a:pt x="3917619" y="1420418"/>
                  </a:lnTo>
                  <a:lnTo>
                    <a:pt x="3879532" y="1398714"/>
                  </a:lnTo>
                  <a:lnTo>
                    <a:pt x="3838981" y="1381302"/>
                  </a:lnTo>
                  <a:lnTo>
                    <a:pt x="3796284" y="1368501"/>
                  </a:lnTo>
                  <a:lnTo>
                    <a:pt x="3751719" y="1360589"/>
                  </a:lnTo>
                  <a:lnTo>
                    <a:pt x="3705606" y="1357884"/>
                  </a:lnTo>
                  <a:lnTo>
                    <a:pt x="3659479" y="1360589"/>
                  </a:lnTo>
                  <a:lnTo>
                    <a:pt x="3614915" y="1368501"/>
                  </a:lnTo>
                  <a:lnTo>
                    <a:pt x="3572218" y="1381302"/>
                  </a:lnTo>
                  <a:lnTo>
                    <a:pt x="3531666" y="1398714"/>
                  </a:lnTo>
                  <a:lnTo>
                    <a:pt x="3493579" y="1420418"/>
                  </a:lnTo>
                  <a:lnTo>
                    <a:pt x="3458235" y="1446123"/>
                  </a:lnTo>
                  <a:lnTo>
                    <a:pt x="3425952" y="1475524"/>
                  </a:lnTo>
                  <a:lnTo>
                    <a:pt x="3396996" y="1508315"/>
                  </a:lnTo>
                  <a:lnTo>
                    <a:pt x="3371685" y="1544205"/>
                  </a:lnTo>
                  <a:lnTo>
                    <a:pt x="3350310" y="1582877"/>
                  </a:lnTo>
                  <a:lnTo>
                    <a:pt x="3333178" y="1624050"/>
                  </a:lnTo>
                  <a:lnTo>
                    <a:pt x="3320567" y="1667395"/>
                  </a:lnTo>
                  <a:lnTo>
                    <a:pt x="3312782" y="1712645"/>
                  </a:lnTo>
                  <a:lnTo>
                    <a:pt x="3310128" y="1759458"/>
                  </a:lnTo>
                  <a:lnTo>
                    <a:pt x="3312782" y="1806282"/>
                  </a:lnTo>
                  <a:lnTo>
                    <a:pt x="3320567" y="1851533"/>
                  </a:lnTo>
                  <a:lnTo>
                    <a:pt x="3333178" y="1894878"/>
                  </a:lnTo>
                  <a:lnTo>
                    <a:pt x="3350310" y="1936051"/>
                  </a:lnTo>
                  <a:lnTo>
                    <a:pt x="3371685" y="1974723"/>
                  </a:lnTo>
                  <a:lnTo>
                    <a:pt x="3396996" y="2010613"/>
                  </a:lnTo>
                  <a:lnTo>
                    <a:pt x="3425939" y="2043404"/>
                  </a:lnTo>
                  <a:lnTo>
                    <a:pt x="3458235" y="2072805"/>
                  </a:lnTo>
                  <a:lnTo>
                    <a:pt x="3493579" y="2098509"/>
                  </a:lnTo>
                  <a:lnTo>
                    <a:pt x="3531666" y="2120214"/>
                  </a:lnTo>
                  <a:lnTo>
                    <a:pt x="3572218" y="2137626"/>
                  </a:lnTo>
                  <a:lnTo>
                    <a:pt x="3614915" y="2150427"/>
                  </a:lnTo>
                  <a:lnTo>
                    <a:pt x="3659479" y="2158339"/>
                  </a:lnTo>
                  <a:lnTo>
                    <a:pt x="3705606" y="2161032"/>
                  </a:lnTo>
                  <a:lnTo>
                    <a:pt x="3751719" y="2158339"/>
                  </a:lnTo>
                  <a:lnTo>
                    <a:pt x="3796284" y="2150427"/>
                  </a:lnTo>
                  <a:lnTo>
                    <a:pt x="3838981" y="2137626"/>
                  </a:lnTo>
                  <a:lnTo>
                    <a:pt x="3879532" y="2120214"/>
                  </a:lnTo>
                  <a:lnTo>
                    <a:pt x="3917619" y="2098509"/>
                  </a:lnTo>
                  <a:lnTo>
                    <a:pt x="3952964" y="2072805"/>
                  </a:lnTo>
                  <a:lnTo>
                    <a:pt x="3985260" y="2043404"/>
                  </a:lnTo>
                  <a:lnTo>
                    <a:pt x="4014203" y="2010613"/>
                  </a:lnTo>
                  <a:lnTo>
                    <a:pt x="4039514" y="1974723"/>
                  </a:lnTo>
                  <a:lnTo>
                    <a:pt x="4060888" y="1936051"/>
                  </a:lnTo>
                  <a:lnTo>
                    <a:pt x="4078020" y="1894878"/>
                  </a:lnTo>
                  <a:lnTo>
                    <a:pt x="4090632" y="1851533"/>
                  </a:lnTo>
                  <a:lnTo>
                    <a:pt x="4098417" y="1806282"/>
                  </a:lnTo>
                  <a:lnTo>
                    <a:pt x="4101084" y="1759458"/>
                  </a:lnTo>
                  <a:close/>
                </a:path>
                <a:path w="6475730" h="3009900">
                  <a:moveTo>
                    <a:pt x="5876544" y="2707386"/>
                  </a:moveTo>
                  <a:lnTo>
                    <a:pt x="5872581" y="2658313"/>
                  </a:lnTo>
                  <a:lnTo>
                    <a:pt x="5861151" y="2611755"/>
                  </a:lnTo>
                  <a:lnTo>
                    <a:pt x="5842851" y="2568346"/>
                  </a:lnTo>
                  <a:lnTo>
                    <a:pt x="5818314" y="2528709"/>
                  </a:lnTo>
                  <a:lnTo>
                    <a:pt x="5788139" y="2493467"/>
                  </a:lnTo>
                  <a:lnTo>
                    <a:pt x="5752985" y="2463228"/>
                  </a:lnTo>
                  <a:lnTo>
                    <a:pt x="5713450" y="2438628"/>
                  </a:lnTo>
                  <a:lnTo>
                    <a:pt x="5670156" y="2420289"/>
                  </a:lnTo>
                  <a:lnTo>
                    <a:pt x="5623725" y="2408834"/>
                  </a:lnTo>
                  <a:lnTo>
                    <a:pt x="5574792" y="2404872"/>
                  </a:lnTo>
                  <a:lnTo>
                    <a:pt x="5525846" y="2408834"/>
                  </a:lnTo>
                  <a:lnTo>
                    <a:pt x="5479415" y="2420289"/>
                  </a:lnTo>
                  <a:lnTo>
                    <a:pt x="5436120" y="2438628"/>
                  </a:lnTo>
                  <a:lnTo>
                    <a:pt x="5396585" y="2463228"/>
                  </a:lnTo>
                  <a:lnTo>
                    <a:pt x="5361432" y="2493454"/>
                  </a:lnTo>
                  <a:lnTo>
                    <a:pt x="5331257" y="2528709"/>
                  </a:lnTo>
                  <a:lnTo>
                    <a:pt x="5306720" y="2568346"/>
                  </a:lnTo>
                  <a:lnTo>
                    <a:pt x="5288419" y="2611755"/>
                  </a:lnTo>
                  <a:lnTo>
                    <a:pt x="5276989" y="2658313"/>
                  </a:lnTo>
                  <a:lnTo>
                    <a:pt x="5273040" y="2707386"/>
                  </a:lnTo>
                  <a:lnTo>
                    <a:pt x="5276989" y="2756471"/>
                  </a:lnTo>
                  <a:lnTo>
                    <a:pt x="5288419" y="2803029"/>
                  </a:lnTo>
                  <a:lnTo>
                    <a:pt x="5306720" y="2846438"/>
                  </a:lnTo>
                  <a:lnTo>
                    <a:pt x="5331257" y="2886075"/>
                  </a:lnTo>
                  <a:lnTo>
                    <a:pt x="5361432" y="2921317"/>
                  </a:lnTo>
                  <a:lnTo>
                    <a:pt x="5396585" y="2951556"/>
                  </a:lnTo>
                  <a:lnTo>
                    <a:pt x="5436120" y="2976156"/>
                  </a:lnTo>
                  <a:lnTo>
                    <a:pt x="5479415" y="2994495"/>
                  </a:lnTo>
                  <a:lnTo>
                    <a:pt x="5525846" y="3005950"/>
                  </a:lnTo>
                  <a:lnTo>
                    <a:pt x="5574792" y="3009900"/>
                  </a:lnTo>
                  <a:lnTo>
                    <a:pt x="5623725" y="3005950"/>
                  </a:lnTo>
                  <a:lnTo>
                    <a:pt x="5670156" y="2994495"/>
                  </a:lnTo>
                  <a:lnTo>
                    <a:pt x="5713450" y="2976156"/>
                  </a:lnTo>
                  <a:lnTo>
                    <a:pt x="5752985" y="2951556"/>
                  </a:lnTo>
                  <a:lnTo>
                    <a:pt x="5788139" y="2921317"/>
                  </a:lnTo>
                  <a:lnTo>
                    <a:pt x="5818314" y="2886075"/>
                  </a:lnTo>
                  <a:lnTo>
                    <a:pt x="5842851" y="2846438"/>
                  </a:lnTo>
                  <a:lnTo>
                    <a:pt x="5861151" y="2803029"/>
                  </a:lnTo>
                  <a:lnTo>
                    <a:pt x="5872581" y="2756471"/>
                  </a:lnTo>
                  <a:lnTo>
                    <a:pt x="5876544" y="2707386"/>
                  </a:lnTo>
                  <a:close/>
                </a:path>
                <a:path w="6475730" h="3009900">
                  <a:moveTo>
                    <a:pt x="6475476" y="890016"/>
                  </a:moveTo>
                  <a:lnTo>
                    <a:pt x="6474168" y="841197"/>
                  </a:lnTo>
                  <a:lnTo>
                    <a:pt x="6470320" y="793051"/>
                  </a:lnTo>
                  <a:lnTo>
                    <a:pt x="6463995" y="745667"/>
                  </a:lnTo>
                  <a:lnTo>
                    <a:pt x="6455245" y="699109"/>
                  </a:lnTo>
                  <a:lnTo>
                    <a:pt x="6444145" y="653440"/>
                  </a:lnTo>
                  <a:lnTo>
                    <a:pt x="6430759" y="608723"/>
                  </a:lnTo>
                  <a:lnTo>
                    <a:pt x="6415151" y="565048"/>
                  </a:lnTo>
                  <a:lnTo>
                    <a:pt x="6397409" y="522452"/>
                  </a:lnTo>
                  <a:lnTo>
                    <a:pt x="6377572" y="481037"/>
                  </a:lnTo>
                  <a:lnTo>
                    <a:pt x="6355728" y="440842"/>
                  </a:lnTo>
                  <a:lnTo>
                    <a:pt x="6331928" y="401942"/>
                  </a:lnTo>
                  <a:lnTo>
                    <a:pt x="6306248" y="364413"/>
                  </a:lnTo>
                  <a:lnTo>
                    <a:pt x="6278753" y="328320"/>
                  </a:lnTo>
                  <a:lnTo>
                    <a:pt x="6249505" y="293725"/>
                  </a:lnTo>
                  <a:lnTo>
                    <a:pt x="6218580" y="260705"/>
                  </a:lnTo>
                  <a:lnTo>
                    <a:pt x="6186043" y="229323"/>
                  </a:lnTo>
                  <a:lnTo>
                    <a:pt x="6151956" y="199644"/>
                  </a:lnTo>
                  <a:lnTo>
                    <a:pt x="6116383" y="171742"/>
                  </a:lnTo>
                  <a:lnTo>
                    <a:pt x="6079401" y="145681"/>
                  </a:lnTo>
                  <a:lnTo>
                    <a:pt x="6041072" y="121526"/>
                  </a:lnTo>
                  <a:lnTo>
                    <a:pt x="6001461" y="99352"/>
                  </a:lnTo>
                  <a:lnTo>
                    <a:pt x="5960643" y="79235"/>
                  </a:lnTo>
                  <a:lnTo>
                    <a:pt x="5918670" y="61214"/>
                  </a:lnTo>
                  <a:lnTo>
                    <a:pt x="5875629" y="45389"/>
                  </a:lnTo>
                  <a:lnTo>
                    <a:pt x="5831560" y="31800"/>
                  </a:lnTo>
                  <a:lnTo>
                    <a:pt x="5786552" y="20535"/>
                  </a:lnTo>
                  <a:lnTo>
                    <a:pt x="5740666" y="11658"/>
                  </a:lnTo>
                  <a:lnTo>
                    <a:pt x="5693969" y="5232"/>
                  </a:lnTo>
                  <a:lnTo>
                    <a:pt x="5646534" y="1320"/>
                  </a:lnTo>
                  <a:lnTo>
                    <a:pt x="5598414" y="0"/>
                  </a:lnTo>
                  <a:lnTo>
                    <a:pt x="5550281" y="1320"/>
                  </a:lnTo>
                  <a:lnTo>
                    <a:pt x="5502846" y="5232"/>
                  </a:lnTo>
                  <a:lnTo>
                    <a:pt x="5456148" y="11658"/>
                  </a:lnTo>
                  <a:lnTo>
                    <a:pt x="5410263" y="20535"/>
                  </a:lnTo>
                  <a:lnTo>
                    <a:pt x="5365254" y="31800"/>
                  </a:lnTo>
                  <a:lnTo>
                    <a:pt x="5321185" y="45389"/>
                  </a:lnTo>
                  <a:lnTo>
                    <a:pt x="5278145" y="61214"/>
                  </a:lnTo>
                  <a:lnTo>
                    <a:pt x="5236172" y="79235"/>
                  </a:lnTo>
                  <a:lnTo>
                    <a:pt x="5195354" y="99352"/>
                  </a:lnTo>
                  <a:lnTo>
                    <a:pt x="5155743" y="121526"/>
                  </a:lnTo>
                  <a:lnTo>
                    <a:pt x="5117414" y="145681"/>
                  </a:lnTo>
                  <a:lnTo>
                    <a:pt x="5080432" y="171742"/>
                  </a:lnTo>
                  <a:lnTo>
                    <a:pt x="5044859" y="199644"/>
                  </a:lnTo>
                  <a:lnTo>
                    <a:pt x="5010772" y="229323"/>
                  </a:lnTo>
                  <a:lnTo>
                    <a:pt x="4978235" y="260705"/>
                  </a:lnTo>
                  <a:lnTo>
                    <a:pt x="4947310" y="293725"/>
                  </a:lnTo>
                  <a:lnTo>
                    <a:pt x="4918062" y="328320"/>
                  </a:lnTo>
                  <a:lnTo>
                    <a:pt x="4890567" y="364413"/>
                  </a:lnTo>
                  <a:lnTo>
                    <a:pt x="4864887" y="401942"/>
                  </a:lnTo>
                  <a:lnTo>
                    <a:pt x="4841087" y="440842"/>
                  </a:lnTo>
                  <a:lnTo>
                    <a:pt x="4819243" y="481037"/>
                  </a:lnTo>
                  <a:lnTo>
                    <a:pt x="4799406" y="522452"/>
                  </a:lnTo>
                  <a:lnTo>
                    <a:pt x="4781664" y="565048"/>
                  </a:lnTo>
                  <a:lnTo>
                    <a:pt x="4766056" y="608723"/>
                  </a:lnTo>
                  <a:lnTo>
                    <a:pt x="4752670" y="653440"/>
                  </a:lnTo>
                  <a:lnTo>
                    <a:pt x="4741570" y="699109"/>
                  </a:lnTo>
                  <a:lnTo>
                    <a:pt x="4732820" y="745667"/>
                  </a:lnTo>
                  <a:lnTo>
                    <a:pt x="4726495" y="793051"/>
                  </a:lnTo>
                  <a:lnTo>
                    <a:pt x="4722647" y="841197"/>
                  </a:lnTo>
                  <a:lnTo>
                    <a:pt x="4721352" y="890016"/>
                  </a:lnTo>
                  <a:lnTo>
                    <a:pt x="4722647" y="938847"/>
                  </a:lnTo>
                  <a:lnTo>
                    <a:pt x="4726495" y="986993"/>
                  </a:lnTo>
                  <a:lnTo>
                    <a:pt x="4732820" y="1034376"/>
                  </a:lnTo>
                  <a:lnTo>
                    <a:pt x="4741570" y="1080935"/>
                  </a:lnTo>
                  <a:lnTo>
                    <a:pt x="4752670" y="1126604"/>
                  </a:lnTo>
                  <a:lnTo>
                    <a:pt x="4766056" y="1171321"/>
                  </a:lnTo>
                  <a:lnTo>
                    <a:pt x="4781664" y="1214996"/>
                  </a:lnTo>
                  <a:lnTo>
                    <a:pt x="4799406" y="1257592"/>
                  </a:lnTo>
                  <a:lnTo>
                    <a:pt x="4819243" y="1299006"/>
                  </a:lnTo>
                  <a:lnTo>
                    <a:pt x="4841087" y="1339202"/>
                  </a:lnTo>
                  <a:lnTo>
                    <a:pt x="4864887" y="1378102"/>
                  </a:lnTo>
                  <a:lnTo>
                    <a:pt x="4890567" y="1415630"/>
                  </a:lnTo>
                  <a:lnTo>
                    <a:pt x="4918062" y="1451724"/>
                  </a:lnTo>
                  <a:lnTo>
                    <a:pt x="4947310" y="1486319"/>
                  </a:lnTo>
                  <a:lnTo>
                    <a:pt x="4978235" y="1519339"/>
                  </a:lnTo>
                  <a:lnTo>
                    <a:pt x="5010772" y="1550720"/>
                  </a:lnTo>
                  <a:lnTo>
                    <a:pt x="5044859" y="1580400"/>
                  </a:lnTo>
                  <a:lnTo>
                    <a:pt x="5080432" y="1608302"/>
                  </a:lnTo>
                  <a:lnTo>
                    <a:pt x="5117414" y="1634363"/>
                  </a:lnTo>
                  <a:lnTo>
                    <a:pt x="5155743" y="1658518"/>
                  </a:lnTo>
                  <a:lnTo>
                    <a:pt x="5195354" y="1680692"/>
                  </a:lnTo>
                  <a:lnTo>
                    <a:pt x="5236172" y="1700809"/>
                  </a:lnTo>
                  <a:lnTo>
                    <a:pt x="5278145" y="1718830"/>
                  </a:lnTo>
                  <a:lnTo>
                    <a:pt x="5321185" y="1734654"/>
                  </a:lnTo>
                  <a:lnTo>
                    <a:pt x="5365254" y="1748243"/>
                  </a:lnTo>
                  <a:lnTo>
                    <a:pt x="5410263" y="1759508"/>
                  </a:lnTo>
                  <a:lnTo>
                    <a:pt x="5456148" y="1768386"/>
                  </a:lnTo>
                  <a:lnTo>
                    <a:pt x="5502846" y="1774812"/>
                  </a:lnTo>
                  <a:lnTo>
                    <a:pt x="5550281" y="1778723"/>
                  </a:lnTo>
                  <a:lnTo>
                    <a:pt x="5598414" y="1780032"/>
                  </a:lnTo>
                  <a:lnTo>
                    <a:pt x="5646534" y="1778723"/>
                  </a:lnTo>
                  <a:lnTo>
                    <a:pt x="5693969" y="1774812"/>
                  </a:lnTo>
                  <a:lnTo>
                    <a:pt x="5740666" y="1768386"/>
                  </a:lnTo>
                  <a:lnTo>
                    <a:pt x="5786552" y="1759508"/>
                  </a:lnTo>
                  <a:lnTo>
                    <a:pt x="5831560" y="1748243"/>
                  </a:lnTo>
                  <a:lnTo>
                    <a:pt x="5875629" y="1734654"/>
                  </a:lnTo>
                  <a:lnTo>
                    <a:pt x="5918670" y="1718830"/>
                  </a:lnTo>
                  <a:lnTo>
                    <a:pt x="5960643" y="1700809"/>
                  </a:lnTo>
                  <a:lnTo>
                    <a:pt x="6001461" y="1680692"/>
                  </a:lnTo>
                  <a:lnTo>
                    <a:pt x="6041072" y="1658518"/>
                  </a:lnTo>
                  <a:lnTo>
                    <a:pt x="6079401" y="1634363"/>
                  </a:lnTo>
                  <a:lnTo>
                    <a:pt x="6116383" y="1608302"/>
                  </a:lnTo>
                  <a:lnTo>
                    <a:pt x="6151956" y="1580400"/>
                  </a:lnTo>
                  <a:lnTo>
                    <a:pt x="6186043" y="1550720"/>
                  </a:lnTo>
                  <a:lnTo>
                    <a:pt x="6218580" y="1519339"/>
                  </a:lnTo>
                  <a:lnTo>
                    <a:pt x="6249505" y="1486319"/>
                  </a:lnTo>
                  <a:lnTo>
                    <a:pt x="6278753" y="1451724"/>
                  </a:lnTo>
                  <a:lnTo>
                    <a:pt x="6306248" y="1415630"/>
                  </a:lnTo>
                  <a:lnTo>
                    <a:pt x="6331928" y="1378102"/>
                  </a:lnTo>
                  <a:lnTo>
                    <a:pt x="6355728" y="1339202"/>
                  </a:lnTo>
                  <a:lnTo>
                    <a:pt x="6377572" y="1299006"/>
                  </a:lnTo>
                  <a:lnTo>
                    <a:pt x="6397409" y="1257592"/>
                  </a:lnTo>
                  <a:lnTo>
                    <a:pt x="6415151" y="1214996"/>
                  </a:lnTo>
                  <a:lnTo>
                    <a:pt x="6430759" y="1171321"/>
                  </a:lnTo>
                  <a:lnTo>
                    <a:pt x="6444145" y="1126604"/>
                  </a:lnTo>
                  <a:lnTo>
                    <a:pt x="6455245" y="1080935"/>
                  </a:lnTo>
                  <a:lnTo>
                    <a:pt x="6463995" y="1034376"/>
                  </a:lnTo>
                  <a:lnTo>
                    <a:pt x="6470320" y="986993"/>
                  </a:lnTo>
                  <a:lnTo>
                    <a:pt x="6474168" y="938847"/>
                  </a:lnTo>
                  <a:lnTo>
                    <a:pt x="6475476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001514" y="2653029"/>
            <a:ext cx="1404620" cy="2016760"/>
            <a:chOff x="5001514" y="2653029"/>
            <a:chExt cx="1404620" cy="2016760"/>
          </a:xfrm>
        </p:grpSpPr>
        <p:sp>
          <p:nvSpPr>
            <p:cNvPr id="15" name="object 15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2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2" y="2004060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748" y="3368014"/>
              <a:ext cx="957059" cy="6492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34710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87467" y="2548127"/>
            <a:ext cx="1609725" cy="2273935"/>
            <a:chOff x="4887467" y="2548127"/>
            <a:chExt cx="1609725" cy="2273935"/>
          </a:xfrm>
        </p:grpSpPr>
        <p:sp>
          <p:nvSpPr>
            <p:cNvPr id="20" name="object 20"/>
            <p:cNvSpPr/>
            <p:nvPr/>
          </p:nvSpPr>
          <p:spPr>
            <a:xfrm>
              <a:off x="4887467" y="2548127"/>
              <a:ext cx="1609343" cy="2221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8719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92039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7195" y="4232148"/>
              <a:ext cx="489203" cy="4892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2707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07863" y="4232148"/>
              <a:ext cx="489203" cy="4892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37631" y="2807792"/>
              <a:ext cx="577596" cy="5450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30595" y="2938271"/>
              <a:ext cx="405384" cy="3444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723389" y="379857"/>
            <a:ext cx="16198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5" dirty="0"/>
              <a:t>Ma</a:t>
            </a:r>
            <a:r>
              <a:rPr spc="20" dirty="0"/>
              <a:t>s</a:t>
            </a:r>
            <a:r>
              <a:rPr spc="-345" dirty="0"/>
              <a:t>t</a:t>
            </a:r>
            <a:r>
              <a:rPr spc="-215" dirty="0"/>
              <a:t>er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7295133" y="2653029"/>
            <a:ext cx="1402715" cy="2016760"/>
            <a:chOff x="7295133" y="2653029"/>
            <a:chExt cx="1402715" cy="2016760"/>
          </a:xfrm>
        </p:grpSpPr>
        <p:sp>
          <p:nvSpPr>
            <p:cNvPr id="30" name="object 30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1389887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89887" y="2004060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0" y="2004060"/>
                  </a:moveTo>
                  <a:lnTo>
                    <a:pt x="1389887" y="2004060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14843" y="3368014"/>
              <a:ext cx="957059" cy="649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27695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84135" y="4126966"/>
            <a:ext cx="707390" cy="695325"/>
            <a:chOff x="7184135" y="4126966"/>
            <a:chExt cx="707390" cy="695325"/>
          </a:xfrm>
        </p:grpSpPr>
        <p:sp>
          <p:nvSpPr>
            <p:cNvPr id="35" name="object 35"/>
            <p:cNvSpPr/>
            <p:nvPr/>
          </p:nvSpPr>
          <p:spPr>
            <a:xfrm>
              <a:off x="7184135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89291" y="4232148"/>
              <a:ext cx="489203" cy="4892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6327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01483" y="4232148"/>
              <a:ext cx="489203" cy="4892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632950" y="2653029"/>
            <a:ext cx="1404620" cy="2016760"/>
            <a:chOff x="9632950" y="2653029"/>
            <a:chExt cx="1404620" cy="2016760"/>
          </a:xfrm>
        </p:grpSpPr>
        <p:sp>
          <p:nvSpPr>
            <p:cNvPr id="40" name="object 40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1" y="2004060"/>
                  </a:lnTo>
                  <a:lnTo>
                    <a:pt x="1391411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52659" y="3368014"/>
              <a:ext cx="957059" cy="649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066146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611623" y="1856232"/>
            <a:ext cx="7185659" cy="3228340"/>
            <a:chOff x="4611623" y="1856232"/>
            <a:chExt cx="7185659" cy="3228340"/>
          </a:xfrm>
        </p:grpSpPr>
        <p:sp>
          <p:nvSpPr>
            <p:cNvPr id="45" name="object 45"/>
            <p:cNvSpPr/>
            <p:nvPr/>
          </p:nvSpPr>
          <p:spPr>
            <a:xfrm>
              <a:off x="9534144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39300" y="4232148"/>
              <a:ext cx="489203" cy="4892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1623" y="1856232"/>
              <a:ext cx="7185659" cy="32278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22875" y="1967484"/>
              <a:ext cx="6967855" cy="3009900"/>
            </a:xfrm>
            <a:custGeom>
              <a:avLst/>
              <a:gdLst/>
              <a:ahLst/>
              <a:cxnLst/>
              <a:rect l="l" t="t" r="r" b="b"/>
              <a:pathLst>
                <a:path w="6967855" h="3009900">
                  <a:moveTo>
                    <a:pt x="0" y="3009900"/>
                  </a:moveTo>
                  <a:lnTo>
                    <a:pt x="6967728" y="3009900"/>
                  </a:lnTo>
                  <a:lnTo>
                    <a:pt x="6967728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54111" y="2807792"/>
              <a:ext cx="576072" cy="5450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45551" y="2938272"/>
              <a:ext cx="405383" cy="3444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521952" y="2845892"/>
            <a:ext cx="1146175" cy="1976120"/>
            <a:chOff x="9521952" y="2845892"/>
            <a:chExt cx="1146175" cy="1976120"/>
          </a:xfrm>
        </p:grpSpPr>
        <p:sp>
          <p:nvSpPr>
            <p:cNvPr id="52" name="object 52"/>
            <p:cNvSpPr/>
            <p:nvPr/>
          </p:nvSpPr>
          <p:spPr>
            <a:xfrm>
              <a:off x="9521952" y="4126966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27108" y="4232147"/>
              <a:ext cx="489203" cy="4892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91928" y="2845892"/>
              <a:ext cx="576072" cy="5450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83368" y="2976371"/>
              <a:ext cx="405383" cy="3444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879092" y="2659379"/>
            <a:ext cx="1391920" cy="2004060"/>
            <a:chOff x="1879092" y="2659379"/>
            <a:chExt cx="1391920" cy="2004060"/>
          </a:xfrm>
        </p:grpSpPr>
        <p:sp>
          <p:nvSpPr>
            <p:cNvPr id="57" name="object 57"/>
            <p:cNvSpPr/>
            <p:nvPr/>
          </p:nvSpPr>
          <p:spPr>
            <a:xfrm>
              <a:off x="1879092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14728" y="3368014"/>
              <a:ext cx="1117104" cy="6492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879092" y="2659379"/>
            <a:ext cx="1391920" cy="200406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5877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04188" y="1967483"/>
            <a:ext cx="10186670" cy="3009900"/>
          </a:xfrm>
          <a:custGeom>
            <a:avLst/>
            <a:gdLst/>
            <a:ahLst/>
            <a:cxnLst/>
            <a:rect l="l" t="t" r="r" b="b"/>
            <a:pathLst>
              <a:path w="10186670" h="3009900">
                <a:moveTo>
                  <a:pt x="0" y="3009900"/>
                </a:moveTo>
                <a:lnTo>
                  <a:pt x="10186416" y="3009900"/>
                </a:lnTo>
                <a:lnTo>
                  <a:pt x="10186416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1392936" y="1856232"/>
            <a:ext cx="10404475" cy="3228340"/>
            <a:chOff x="1392936" y="1856232"/>
            <a:chExt cx="10404475" cy="3228340"/>
          </a:xfrm>
        </p:grpSpPr>
        <p:sp>
          <p:nvSpPr>
            <p:cNvPr id="62" name="object 62"/>
            <p:cNvSpPr/>
            <p:nvPr/>
          </p:nvSpPr>
          <p:spPr>
            <a:xfrm>
              <a:off x="1761744" y="4053814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66900" y="4158996"/>
              <a:ext cx="489204" cy="4892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73936" y="4053814"/>
              <a:ext cx="694969" cy="6949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79091" y="4158996"/>
              <a:ext cx="489204" cy="4892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92936" y="1856232"/>
              <a:ext cx="10404348" cy="32278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49652" y="2404910"/>
              <a:ext cx="3313176" cy="40077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5305" y="2431034"/>
              <a:ext cx="3173730" cy="234950"/>
            </a:xfrm>
            <a:custGeom>
              <a:avLst/>
              <a:gdLst/>
              <a:ahLst/>
              <a:cxnLst/>
              <a:rect l="l" t="t" r="r" b="b"/>
              <a:pathLst>
                <a:path w="3173729" h="234950">
                  <a:moveTo>
                    <a:pt x="12700" y="184150"/>
                  </a:moveTo>
                  <a:lnTo>
                    <a:pt x="0" y="184150"/>
                  </a:lnTo>
                  <a:lnTo>
                    <a:pt x="0" y="234950"/>
                  </a:lnTo>
                  <a:lnTo>
                    <a:pt x="12700" y="234950"/>
                  </a:lnTo>
                  <a:lnTo>
                    <a:pt x="12700" y="184150"/>
                  </a:lnTo>
                  <a:close/>
                </a:path>
                <a:path w="3173729" h="234950">
                  <a:moveTo>
                    <a:pt x="12700" y="133350"/>
                  </a:moveTo>
                  <a:lnTo>
                    <a:pt x="0" y="133350"/>
                  </a:lnTo>
                  <a:lnTo>
                    <a:pt x="0" y="146050"/>
                  </a:lnTo>
                  <a:lnTo>
                    <a:pt x="12700" y="146050"/>
                  </a:lnTo>
                  <a:lnTo>
                    <a:pt x="12700" y="133350"/>
                  </a:lnTo>
                  <a:close/>
                </a:path>
                <a:path w="3173729" h="234950">
                  <a:moveTo>
                    <a:pt x="12700" y="44450"/>
                  </a:moveTo>
                  <a:lnTo>
                    <a:pt x="0" y="44450"/>
                  </a:lnTo>
                  <a:lnTo>
                    <a:pt x="0" y="95250"/>
                  </a:lnTo>
                  <a:lnTo>
                    <a:pt x="12700" y="95250"/>
                  </a:lnTo>
                  <a:lnTo>
                    <a:pt x="12700" y="44450"/>
                  </a:lnTo>
                  <a:close/>
                </a:path>
                <a:path w="3173729" h="234950">
                  <a:moveTo>
                    <a:pt x="190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9050" y="12700"/>
                  </a:lnTo>
                  <a:lnTo>
                    <a:pt x="19050" y="0"/>
                  </a:lnTo>
                  <a:close/>
                </a:path>
                <a:path w="3173729" h="234950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3173729" h="234950">
                  <a:moveTo>
                    <a:pt x="1587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  <a:path w="3173729" h="234950">
                  <a:moveTo>
                    <a:pt x="247650" y="0"/>
                  </a:moveTo>
                  <a:lnTo>
                    <a:pt x="196850" y="0"/>
                  </a:lnTo>
                  <a:lnTo>
                    <a:pt x="196850" y="12700"/>
                  </a:lnTo>
                  <a:lnTo>
                    <a:pt x="247650" y="12700"/>
                  </a:lnTo>
                  <a:lnTo>
                    <a:pt x="247650" y="0"/>
                  </a:lnTo>
                  <a:close/>
                </a:path>
                <a:path w="3173729" h="234950">
                  <a:moveTo>
                    <a:pt x="298450" y="0"/>
                  </a:moveTo>
                  <a:lnTo>
                    <a:pt x="285750" y="0"/>
                  </a:lnTo>
                  <a:lnTo>
                    <a:pt x="285750" y="12700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3173729" h="234950">
                  <a:moveTo>
                    <a:pt x="387350" y="0"/>
                  </a:moveTo>
                  <a:lnTo>
                    <a:pt x="336550" y="0"/>
                  </a:lnTo>
                  <a:lnTo>
                    <a:pt x="336550" y="12700"/>
                  </a:lnTo>
                  <a:lnTo>
                    <a:pt x="387350" y="12700"/>
                  </a:lnTo>
                  <a:lnTo>
                    <a:pt x="387350" y="0"/>
                  </a:lnTo>
                  <a:close/>
                </a:path>
                <a:path w="3173729" h="234950">
                  <a:moveTo>
                    <a:pt x="438150" y="0"/>
                  </a:moveTo>
                  <a:lnTo>
                    <a:pt x="425450" y="0"/>
                  </a:lnTo>
                  <a:lnTo>
                    <a:pt x="425450" y="12700"/>
                  </a:lnTo>
                  <a:lnTo>
                    <a:pt x="438150" y="12700"/>
                  </a:lnTo>
                  <a:lnTo>
                    <a:pt x="438150" y="0"/>
                  </a:lnTo>
                  <a:close/>
                </a:path>
                <a:path w="3173729" h="234950">
                  <a:moveTo>
                    <a:pt x="527050" y="0"/>
                  </a:moveTo>
                  <a:lnTo>
                    <a:pt x="476250" y="0"/>
                  </a:lnTo>
                  <a:lnTo>
                    <a:pt x="476250" y="12700"/>
                  </a:lnTo>
                  <a:lnTo>
                    <a:pt x="527050" y="12700"/>
                  </a:lnTo>
                  <a:lnTo>
                    <a:pt x="527050" y="0"/>
                  </a:lnTo>
                  <a:close/>
                </a:path>
                <a:path w="3173729" h="234950">
                  <a:moveTo>
                    <a:pt x="577850" y="0"/>
                  </a:moveTo>
                  <a:lnTo>
                    <a:pt x="565150" y="0"/>
                  </a:lnTo>
                  <a:lnTo>
                    <a:pt x="565150" y="12700"/>
                  </a:lnTo>
                  <a:lnTo>
                    <a:pt x="577850" y="12700"/>
                  </a:lnTo>
                  <a:lnTo>
                    <a:pt x="577850" y="0"/>
                  </a:lnTo>
                  <a:close/>
                </a:path>
                <a:path w="3173729" h="234950">
                  <a:moveTo>
                    <a:pt x="666750" y="0"/>
                  </a:moveTo>
                  <a:lnTo>
                    <a:pt x="615950" y="0"/>
                  </a:lnTo>
                  <a:lnTo>
                    <a:pt x="615950" y="12700"/>
                  </a:lnTo>
                  <a:lnTo>
                    <a:pt x="666750" y="12700"/>
                  </a:lnTo>
                  <a:lnTo>
                    <a:pt x="666750" y="0"/>
                  </a:lnTo>
                  <a:close/>
                </a:path>
                <a:path w="3173729" h="234950">
                  <a:moveTo>
                    <a:pt x="717549" y="0"/>
                  </a:moveTo>
                  <a:lnTo>
                    <a:pt x="704849" y="0"/>
                  </a:lnTo>
                  <a:lnTo>
                    <a:pt x="704849" y="12700"/>
                  </a:lnTo>
                  <a:lnTo>
                    <a:pt x="717549" y="12700"/>
                  </a:lnTo>
                  <a:lnTo>
                    <a:pt x="717549" y="0"/>
                  </a:lnTo>
                  <a:close/>
                </a:path>
                <a:path w="3173729" h="234950">
                  <a:moveTo>
                    <a:pt x="806449" y="0"/>
                  </a:moveTo>
                  <a:lnTo>
                    <a:pt x="755649" y="0"/>
                  </a:lnTo>
                  <a:lnTo>
                    <a:pt x="755649" y="12700"/>
                  </a:lnTo>
                  <a:lnTo>
                    <a:pt x="806449" y="12700"/>
                  </a:lnTo>
                  <a:lnTo>
                    <a:pt x="806449" y="0"/>
                  </a:lnTo>
                  <a:close/>
                </a:path>
                <a:path w="3173729" h="234950">
                  <a:moveTo>
                    <a:pt x="857249" y="0"/>
                  </a:moveTo>
                  <a:lnTo>
                    <a:pt x="844549" y="0"/>
                  </a:lnTo>
                  <a:lnTo>
                    <a:pt x="844549" y="12700"/>
                  </a:lnTo>
                  <a:lnTo>
                    <a:pt x="857249" y="12700"/>
                  </a:lnTo>
                  <a:lnTo>
                    <a:pt x="857249" y="0"/>
                  </a:lnTo>
                  <a:close/>
                </a:path>
                <a:path w="3173729" h="234950">
                  <a:moveTo>
                    <a:pt x="946149" y="0"/>
                  </a:moveTo>
                  <a:lnTo>
                    <a:pt x="895349" y="0"/>
                  </a:lnTo>
                  <a:lnTo>
                    <a:pt x="895349" y="12700"/>
                  </a:lnTo>
                  <a:lnTo>
                    <a:pt x="946149" y="12700"/>
                  </a:lnTo>
                  <a:lnTo>
                    <a:pt x="946149" y="0"/>
                  </a:lnTo>
                  <a:close/>
                </a:path>
                <a:path w="3173729" h="234950">
                  <a:moveTo>
                    <a:pt x="996949" y="0"/>
                  </a:moveTo>
                  <a:lnTo>
                    <a:pt x="984249" y="0"/>
                  </a:lnTo>
                  <a:lnTo>
                    <a:pt x="984249" y="12700"/>
                  </a:lnTo>
                  <a:lnTo>
                    <a:pt x="996949" y="12700"/>
                  </a:lnTo>
                  <a:lnTo>
                    <a:pt x="996949" y="0"/>
                  </a:lnTo>
                  <a:close/>
                </a:path>
                <a:path w="3173729" h="234950">
                  <a:moveTo>
                    <a:pt x="1085849" y="0"/>
                  </a:moveTo>
                  <a:lnTo>
                    <a:pt x="1035049" y="0"/>
                  </a:lnTo>
                  <a:lnTo>
                    <a:pt x="1035049" y="12700"/>
                  </a:lnTo>
                  <a:lnTo>
                    <a:pt x="1085849" y="12700"/>
                  </a:lnTo>
                  <a:lnTo>
                    <a:pt x="1085849" y="0"/>
                  </a:lnTo>
                  <a:close/>
                </a:path>
                <a:path w="3173729" h="234950">
                  <a:moveTo>
                    <a:pt x="1136649" y="0"/>
                  </a:moveTo>
                  <a:lnTo>
                    <a:pt x="1123949" y="0"/>
                  </a:lnTo>
                  <a:lnTo>
                    <a:pt x="1123949" y="12700"/>
                  </a:lnTo>
                  <a:lnTo>
                    <a:pt x="1136649" y="12700"/>
                  </a:lnTo>
                  <a:lnTo>
                    <a:pt x="1136649" y="0"/>
                  </a:lnTo>
                  <a:close/>
                </a:path>
                <a:path w="3173729" h="234950">
                  <a:moveTo>
                    <a:pt x="1225549" y="0"/>
                  </a:moveTo>
                  <a:lnTo>
                    <a:pt x="1174749" y="0"/>
                  </a:lnTo>
                  <a:lnTo>
                    <a:pt x="1174749" y="12700"/>
                  </a:lnTo>
                  <a:lnTo>
                    <a:pt x="1225549" y="12700"/>
                  </a:lnTo>
                  <a:lnTo>
                    <a:pt x="1225549" y="0"/>
                  </a:lnTo>
                  <a:close/>
                </a:path>
                <a:path w="3173729" h="234950">
                  <a:moveTo>
                    <a:pt x="1276349" y="0"/>
                  </a:moveTo>
                  <a:lnTo>
                    <a:pt x="1263649" y="0"/>
                  </a:lnTo>
                  <a:lnTo>
                    <a:pt x="1263649" y="12700"/>
                  </a:lnTo>
                  <a:lnTo>
                    <a:pt x="1276349" y="12700"/>
                  </a:lnTo>
                  <a:lnTo>
                    <a:pt x="1276349" y="0"/>
                  </a:lnTo>
                  <a:close/>
                </a:path>
                <a:path w="3173729" h="234950">
                  <a:moveTo>
                    <a:pt x="1365249" y="0"/>
                  </a:moveTo>
                  <a:lnTo>
                    <a:pt x="1314449" y="0"/>
                  </a:lnTo>
                  <a:lnTo>
                    <a:pt x="1314449" y="12700"/>
                  </a:lnTo>
                  <a:lnTo>
                    <a:pt x="1365249" y="12700"/>
                  </a:lnTo>
                  <a:lnTo>
                    <a:pt x="1365249" y="0"/>
                  </a:lnTo>
                  <a:close/>
                </a:path>
                <a:path w="3173729" h="234950">
                  <a:moveTo>
                    <a:pt x="1416049" y="0"/>
                  </a:moveTo>
                  <a:lnTo>
                    <a:pt x="1403349" y="0"/>
                  </a:lnTo>
                  <a:lnTo>
                    <a:pt x="1403349" y="12700"/>
                  </a:lnTo>
                  <a:lnTo>
                    <a:pt x="1416049" y="12700"/>
                  </a:lnTo>
                  <a:lnTo>
                    <a:pt x="1416049" y="0"/>
                  </a:lnTo>
                  <a:close/>
                </a:path>
                <a:path w="3173729" h="234950">
                  <a:moveTo>
                    <a:pt x="1504949" y="0"/>
                  </a:moveTo>
                  <a:lnTo>
                    <a:pt x="1454149" y="0"/>
                  </a:lnTo>
                  <a:lnTo>
                    <a:pt x="1454149" y="12700"/>
                  </a:lnTo>
                  <a:lnTo>
                    <a:pt x="1504949" y="12700"/>
                  </a:lnTo>
                  <a:lnTo>
                    <a:pt x="1504949" y="0"/>
                  </a:lnTo>
                  <a:close/>
                </a:path>
                <a:path w="3173729" h="234950">
                  <a:moveTo>
                    <a:pt x="1555749" y="0"/>
                  </a:moveTo>
                  <a:lnTo>
                    <a:pt x="1543049" y="0"/>
                  </a:lnTo>
                  <a:lnTo>
                    <a:pt x="1543049" y="12700"/>
                  </a:lnTo>
                  <a:lnTo>
                    <a:pt x="1555749" y="12700"/>
                  </a:lnTo>
                  <a:lnTo>
                    <a:pt x="1555749" y="0"/>
                  </a:lnTo>
                  <a:close/>
                </a:path>
                <a:path w="3173729" h="234950">
                  <a:moveTo>
                    <a:pt x="1644649" y="0"/>
                  </a:moveTo>
                  <a:lnTo>
                    <a:pt x="1593849" y="0"/>
                  </a:lnTo>
                  <a:lnTo>
                    <a:pt x="1593849" y="12700"/>
                  </a:lnTo>
                  <a:lnTo>
                    <a:pt x="1644649" y="12700"/>
                  </a:lnTo>
                  <a:lnTo>
                    <a:pt x="1644649" y="0"/>
                  </a:lnTo>
                  <a:close/>
                </a:path>
                <a:path w="3173729" h="234950">
                  <a:moveTo>
                    <a:pt x="1695449" y="0"/>
                  </a:moveTo>
                  <a:lnTo>
                    <a:pt x="1682749" y="0"/>
                  </a:lnTo>
                  <a:lnTo>
                    <a:pt x="1682749" y="12700"/>
                  </a:lnTo>
                  <a:lnTo>
                    <a:pt x="1695449" y="12700"/>
                  </a:lnTo>
                  <a:lnTo>
                    <a:pt x="1695449" y="0"/>
                  </a:lnTo>
                  <a:close/>
                </a:path>
                <a:path w="3173729" h="234950">
                  <a:moveTo>
                    <a:pt x="1784349" y="0"/>
                  </a:moveTo>
                  <a:lnTo>
                    <a:pt x="1733549" y="0"/>
                  </a:lnTo>
                  <a:lnTo>
                    <a:pt x="1733549" y="12700"/>
                  </a:lnTo>
                  <a:lnTo>
                    <a:pt x="1784349" y="12700"/>
                  </a:lnTo>
                  <a:lnTo>
                    <a:pt x="1784349" y="0"/>
                  </a:lnTo>
                  <a:close/>
                </a:path>
                <a:path w="3173729" h="234950">
                  <a:moveTo>
                    <a:pt x="1835149" y="0"/>
                  </a:moveTo>
                  <a:lnTo>
                    <a:pt x="1822449" y="0"/>
                  </a:lnTo>
                  <a:lnTo>
                    <a:pt x="1822449" y="12700"/>
                  </a:lnTo>
                  <a:lnTo>
                    <a:pt x="1835149" y="12700"/>
                  </a:lnTo>
                  <a:lnTo>
                    <a:pt x="1835149" y="0"/>
                  </a:lnTo>
                  <a:close/>
                </a:path>
                <a:path w="3173729" h="234950">
                  <a:moveTo>
                    <a:pt x="1924049" y="0"/>
                  </a:moveTo>
                  <a:lnTo>
                    <a:pt x="1873249" y="0"/>
                  </a:lnTo>
                  <a:lnTo>
                    <a:pt x="1873249" y="12700"/>
                  </a:lnTo>
                  <a:lnTo>
                    <a:pt x="1924049" y="12700"/>
                  </a:lnTo>
                  <a:lnTo>
                    <a:pt x="1924049" y="0"/>
                  </a:lnTo>
                  <a:close/>
                </a:path>
                <a:path w="3173729" h="234950">
                  <a:moveTo>
                    <a:pt x="1974849" y="0"/>
                  </a:moveTo>
                  <a:lnTo>
                    <a:pt x="1962149" y="0"/>
                  </a:lnTo>
                  <a:lnTo>
                    <a:pt x="1962149" y="12700"/>
                  </a:lnTo>
                  <a:lnTo>
                    <a:pt x="1974849" y="12700"/>
                  </a:lnTo>
                  <a:lnTo>
                    <a:pt x="1974849" y="0"/>
                  </a:lnTo>
                  <a:close/>
                </a:path>
                <a:path w="3173729" h="234950">
                  <a:moveTo>
                    <a:pt x="2063749" y="0"/>
                  </a:moveTo>
                  <a:lnTo>
                    <a:pt x="2012949" y="0"/>
                  </a:lnTo>
                  <a:lnTo>
                    <a:pt x="2012949" y="12700"/>
                  </a:lnTo>
                  <a:lnTo>
                    <a:pt x="2063749" y="12700"/>
                  </a:lnTo>
                  <a:lnTo>
                    <a:pt x="2063749" y="0"/>
                  </a:lnTo>
                  <a:close/>
                </a:path>
                <a:path w="3173729" h="234950">
                  <a:moveTo>
                    <a:pt x="2114549" y="0"/>
                  </a:moveTo>
                  <a:lnTo>
                    <a:pt x="2101849" y="0"/>
                  </a:lnTo>
                  <a:lnTo>
                    <a:pt x="2101849" y="12700"/>
                  </a:lnTo>
                  <a:lnTo>
                    <a:pt x="2114549" y="12700"/>
                  </a:lnTo>
                  <a:lnTo>
                    <a:pt x="2114549" y="0"/>
                  </a:lnTo>
                  <a:close/>
                </a:path>
                <a:path w="3173729" h="234950">
                  <a:moveTo>
                    <a:pt x="2203449" y="0"/>
                  </a:moveTo>
                  <a:lnTo>
                    <a:pt x="2152649" y="0"/>
                  </a:lnTo>
                  <a:lnTo>
                    <a:pt x="2152649" y="12700"/>
                  </a:lnTo>
                  <a:lnTo>
                    <a:pt x="2203449" y="12700"/>
                  </a:lnTo>
                  <a:lnTo>
                    <a:pt x="2203449" y="0"/>
                  </a:lnTo>
                  <a:close/>
                </a:path>
                <a:path w="3173729" h="234950">
                  <a:moveTo>
                    <a:pt x="2254249" y="0"/>
                  </a:moveTo>
                  <a:lnTo>
                    <a:pt x="2241549" y="0"/>
                  </a:lnTo>
                  <a:lnTo>
                    <a:pt x="2241549" y="12700"/>
                  </a:lnTo>
                  <a:lnTo>
                    <a:pt x="2254249" y="12700"/>
                  </a:lnTo>
                  <a:lnTo>
                    <a:pt x="2254249" y="0"/>
                  </a:lnTo>
                  <a:close/>
                </a:path>
                <a:path w="3173729" h="234950">
                  <a:moveTo>
                    <a:pt x="2343149" y="0"/>
                  </a:moveTo>
                  <a:lnTo>
                    <a:pt x="2292349" y="0"/>
                  </a:lnTo>
                  <a:lnTo>
                    <a:pt x="2292349" y="12700"/>
                  </a:lnTo>
                  <a:lnTo>
                    <a:pt x="2343149" y="12700"/>
                  </a:lnTo>
                  <a:lnTo>
                    <a:pt x="2343149" y="0"/>
                  </a:lnTo>
                  <a:close/>
                </a:path>
                <a:path w="3173729" h="234950">
                  <a:moveTo>
                    <a:pt x="2393949" y="0"/>
                  </a:moveTo>
                  <a:lnTo>
                    <a:pt x="2381249" y="0"/>
                  </a:lnTo>
                  <a:lnTo>
                    <a:pt x="2381249" y="12700"/>
                  </a:lnTo>
                  <a:lnTo>
                    <a:pt x="2393949" y="12700"/>
                  </a:lnTo>
                  <a:lnTo>
                    <a:pt x="2393949" y="0"/>
                  </a:lnTo>
                  <a:close/>
                </a:path>
                <a:path w="3173729" h="234950">
                  <a:moveTo>
                    <a:pt x="2482849" y="0"/>
                  </a:moveTo>
                  <a:lnTo>
                    <a:pt x="2432049" y="0"/>
                  </a:lnTo>
                  <a:lnTo>
                    <a:pt x="2432049" y="12700"/>
                  </a:lnTo>
                  <a:lnTo>
                    <a:pt x="2482849" y="12700"/>
                  </a:lnTo>
                  <a:lnTo>
                    <a:pt x="2482849" y="0"/>
                  </a:lnTo>
                  <a:close/>
                </a:path>
                <a:path w="3173729" h="234950">
                  <a:moveTo>
                    <a:pt x="2533649" y="0"/>
                  </a:moveTo>
                  <a:lnTo>
                    <a:pt x="2520949" y="0"/>
                  </a:lnTo>
                  <a:lnTo>
                    <a:pt x="2520949" y="12700"/>
                  </a:lnTo>
                  <a:lnTo>
                    <a:pt x="2533649" y="12700"/>
                  </a:lnTo>
                  <a:lnTo>
                    <a:pt x="2533649" y="0"/>
                  </a:lnTo>
                  <a:close/>
                </a:path>
                <a:path w="3173729" h="234950">
                  <a:moveTo>
                    <a:pt x="2622549" y="0"/>
                  </a:moveTo>
                  <a:lnTo>
                    <a:pt x="2571749" y="0"/>
                  </a:lnTo>
                  <a:lnTo>
                    <a:pt x="2571749" y="12700"/>
                  </a:lnTo>
                  <a:lnTo>
                    <a:pt x="2622549" y="12700"/>
                  </a:lnTo>
                  <a:lnTo>
                    <a:pt x="2622549" y="0"/>
                  </a:lnTo>
                  <a:close/>
                </a:path>
                <a:path w="3173729" h="234950">
                  <a:moveTo>
                    <a:pt x="2673349" y="0"/>
                  </a:moveTo>
                  <a:lnTo>
                    <a:pt x="2660649" y="0"/>
                  </a:lnTo>
                  <a:lnTo>
                    <a:pt x="2660649" y="12700"/>
                  </a:lnTo>
                  <a:lnTo>
                    <a:pt x="2673349" y="12700"/>
                  </a:lnTo>
                  <a:lnTo>
                    <a:pt x="2673349" y="0"/>
                  </a:lnTo>
                  <a:close/>
                </a:path>
                <a:path w="3173729" h="234950">
                  <a:moveTo>
                    <a:pt x="2762249" y="0"/>
                  </a:moveTo>
                  <a:lnTo>
                    <a:pt x="2711449" y="0"/>
                  </a:lnTo>
                  <a:lnTo>
                    <a:pt x="2711449" y="12700"/>
                  </a:lnTo>
                  <a:lnTo>
                    <a:pt x="2762249" y="12700"/>
                  </a:lnTo>
                  <a:lnTo>
                    <a:pt x="2762249" y="0"/>
                  </a:lnTo>
                  <a:close/>
                </a:path>
                <a:path w="3173729" h="234950">
                  <a:moveTo>
                    <a:pt x="2813049" y="0"/>
                  </a:moveTo>
                  <a:lnTo>
                    <a:pt x="2800349" y="0"/>
                  </a:lnTo>
                  <a:lnTo>
                    <a:pt x="2800349" y="12700"/>
                  </a:lnTo>
                  <a:lnTo>
                    <a:pt x="2813049" y="12700"/>
                  </a:lnTo>
                  <a:lnTo>
                    <a:pt x="2813049" y="0"/>
                  </a:lnTo>
                  <a:close/>
                </a:path>
                <a:path w="3173729" h="234950">
                  <a:moveTo>
                    <a:pt x="2901949" y="0"/>
                  </a:moveTo>
                  <a:lnTo>
                    <a:pt x="2851149" y="0"/>
                  </a:lnTo>
                  <a:lnTo>
                    <a:pt x="2851149" y="12700"/>
                  </a:lnTo>
                  <a:lnTo>
                    <a:pt x="2901949" y="12700"/>
                  </a:lnTo>
                  <a:lnTo>
                    <a:pt x="2901949" y="0"/>
                  </a:lnTo>
                  <a:close/>
                </a:path>
                <a:path w="3173729" h="234950">
                  <a:moveTo>
                    <a:pt x="2952749" y="0"/>
                  </a:moveTo>
                  <a:lnTo>
                    <a:pt x="2940049" y="0"/>
                  </a:lnTo>
                  <a:lnTo>
                    <a:pt x="2940049" y="12700"/>
                  </a:lnTo>
                  <a:lnTo>
                    <a:pt x="2952749" y="12700"/>
                  </a:lnTo>
                  <a:lnTo>
                    <a:pt x="2952749" y="0"/>
                  </a:lnTo>
                  <a:close/>
                </a:path>
                <a:path w="3173729" h="234950">
                  <a:moveTo>
                    <a:pt x="3041649" y="0"/>
                  </a:moveTo>
                  <a:lnTo>
                    <a:pt x="2990849" y="0"/>
                  </a:lnTo>
                  <a:lnTo>
                    <a:pt x="2990849" y="12700"/>
                  </a:lnTo>
                  <a:lnTo>
                    <a:pt x="3041649" y="12700"/>
                  </a:lnTo>
                  <a:lnTo>
                    <a:pt x="3041649" y="0"/>
                  </a:lnTo>
                  <a:close/>
                </a:path>
                <a:path w="3173729" h="234950">
                  <a:moveTo>
                    <a:pt x="3092449" y="0"/>
                  </a:moveTo>
                  <a:lnTo>
                    <a:pt x="3079749" y="0"/>
                  </a:lnTo>
                  <a:lnTo>
                    <a:pt x="3079749" y="12700"/>
                  </a:lnTo>
                  <a:lnTo>
                    <a:pt x="3092449" y="12700"/>
                  </a:lnTo>
                  <a:lnTo>
                    <a:pt x="3092449" y="0"/>
                  </a:lnTo>
                  <a:close/>
                </a:path>
                <a:path w="3173729" h="234950">
                  <a:moveTo>
                    <a:pt x="3129153" y="6350"/>
                  </a:moveTo>
                  <a:lnTo>
                    <a:pt x="3129153" y="52196"/>
                  </a:lnTo>
                  <a:lnTo>
                    <a:pt x="3141853" y="52196"/>
                  </a:lnTo>
                  <a:lnTo>
                    <a:pt x="3141853" y="12700"/>
                  </a:lnTo>
                  <a:lnTo>
                    <a:pt x="3130549" y="12700"/>
                  </a:lnTo>
                  <a:lnTo>
                    <a:pt x="3130549" y="7746"/>
                  </a:lnTo>
                  <a:lnTo>
                    <a:pt x="3129153" y="6350"/>
                  </a:lnTo>
                  <a:close/>
                </a:path>
                <a:path w="3173729" h="234950">
                  <a:moveTo>
                    <a:pt x="3130549" y="7746"/>
                  </a:moveTo>
                  <a:lnTo>
                    <a:pt x="3130549" y="12700"/>
                  </a:lnTo>
                  <a:lnTo>
                    <a:pt x="3135503" y="12700"/>
                  </a:lnTo>
                  <a:lnTo>
                    <a:pt x="3130549" y="7746"/>
                  </a:lnTo>
                  <a:close/>
                </a:path>
                <a:path w="3173729" h="234950">
                  <a:moveTo>
                    <a:pt x="3141853" y="0"/>
                  </a:moveTo>
                  <a:lnTo>
                    <a:pt x="3130549" y="0"/>
                  </a:lnTo>
                  <a:lnTo>
                    <a:pt x="3130549" y="7746"/>
                  </a:lnTo>
                  <a:lnTo>
                    <a:pt x="3135503" y="12700"/>
                  </a:lnTo>
                  <a:lnTo>
                    <a:pt x="3141853" y="12700"/>
                  </a:lnTo>
                  <a:lnTo>
                    <a:pt x="3141853" y="0"/>
                  </a:lnTo>
                  <a:close/>
                </a:path>
                <a:path w="3173729" h="234950">
                  <a:moveTo>
                    <a:pt x="3141853" y="90296"/>
                  </a:moveTo>
                  <a:lnTo>
                    <a:pt x="3129153" y="90296"/>
                  </a:lnTo>
                  <a:lnTo>
                    <a:pt x="3129153" y="102996"/>
                  </a:lnTo>
                  <a:lnTo>
                    <a:pt x="3141853" y="102996"/>
                  </a:lnTo>
                  <a:lnTo>
                    <a:pt x="3141853" y="90296"/>
                  </a:lnTo>
                  <a:close/>
                </a:path>
                <a:path w="3173729" h="234950">
                  <a:moveTo>
                    <a:pt x="3129153" y="146050"/>
                  </a:moveTo>
                  <a:lnTo>
                    <a:pt x="3097403" y="146050"/>
                  </a:lnTo>
                  <a:lnTo>
                    <a:pt x="3135503" y="222250"/>
                  </a:lnTo>
                  <a:lnTo>
                    <a:pt x="3167253" y="158750"/>
                  </a:lnTo>
                  <a:lnTo>
                    <a:pt x="3129153" y="158750"/>
                  </a:lnTo>
                  <a:lnTo>
                    <a:pt x="3129153" y="146050"/>
                  </a:lnTo>
                  <a:close/>
                </a:path>
                <a:path w="3173729" h="234950">
                  <a:moveTo>
                    <a:pt x="3141853" y="141096"/>
                  </a:moveTo>
                  <a:lnTo>
                    <a:pt x="3129153" y="141096"/>
                  </a:lnTo>
                  <a:lnTo>
                    <a:pt x="3129153" y="158750"/>
                  </a:lnTo>
                  <a:lnTo>
                    <a:pt x="3141853" y="158750"/>
                  </a:lnTo>
                  <a:lnTo>
                    <a:pt x="3141853" y="141096"/>
                  </a:lnTo>
                  <a:close/>
                </a:path>
                <a:path w="3173729" h="234950">
                  <a:moveTo>
                    <a:pt x="3173603" y="146050"/>
                  </a:moveTo>
                  <a:lnTo>
                    <a:pt x="3141853" y="146050"/>
                  </a:lnTo>
                  <a:lnTo>
                    <a:pt x="3141853" y="158750"/>
                  </a:lnTo>
                  <a:lnTo>
                    <a:pt x="3167253" y="158750"/>
                  </a:lnTo>
                  <a:lnTo>
                    <a:pt x="3173603" y="146050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43555" y="2305799"/>
              <a:ext cx="5605272" cy="5059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0099" y="2331847"/>
              <a:ext cx="5465445" cy="342265"/>
            </a:xfrm>
            <a:custGeom>
              <a:avLst/>
              <a:gdLst/>
              <a:ahLst/>
              <a:cxnLst/>
              <a:rect l="l" t="t" r="r" b="b"/>
              <a:pathLst>
                <a:path w="5465445" h="342264">
                  <a:moveTo>
                    <a:pt x="281305" y="329311"/>
                  </a:moveTo>
                  <a:lnTo>
                    <a:pt x="230505" y="329311"/>
                  </a:lnTo>
                  <a:lnTo>
                    <a:pt x="230505" y="342011"/>
                  </a:lnTo>
                  <a:lnTo>
                    <a:pt x="281305" y="342011"/>
                  </a:lnTo>
                  <a:lnTo>
                    <a:pt x="281305" y="329311"/>
                  </a:lnTo>
                  <a:close/>
                </a:path>
                <a:path w="5465445" h="342264">
                  <a:moveTo>
                    <a:pt x="192405" y="329311"/>
                  </a:moveTo>
                  <a:lnTo>
                    <a:pt x="179705" y="329311"/>
                  </a:lnTo>
                  <a:lnTo>
                    <a:pt x="179705" y="342011"/>
                  </a:lnTo>
                  <a:lnTo>
                    <a:pt x="192405" y="342011"/>
                  </a:lnTo>
                  <a:lnTo>
                    <a:pt x="192405" y="329311"/>
                  </a:lnTo>
                  <a:close/>
                </a:path>
                <a:path w="5465445" h="342264">
                  <a:moveTo>
                    <a:pt x="141605" y="329311"/>
                  </a:moveTo>
                  <a:lnTo>
                    <a:pt x="90805" y="329311"/>
                  </a:lnTo>
                  <a:lnTo>
                    <a:pt x="90805" y="342011"/>
                  </a:lnTo>
                  <a:lnTo>
                    <a:pt x="141605" y="342011"/>
                  </a:lnTo>
                  <a:lnTo>
                    <a:pt x="141605" y="329311"/>
                  </a:lnTo>
                  <a:close/>
                </a:path>
                <a:path w="5465445" h="342264">
                  <a:moveTo>
                    <a:pt x="52705" y="329311"/>
                  </a:moveTo>
                  <a:lnTo>
                    <a:pt x="40005" y="329311"/>
                  </a:lnTo>
                  <a:lnTo>
                    <a:pt x="40005" y="342011"/>
                  </a:lnTo>
                  <a:lnTo>
                    <a:pt x="52705" y="342011"/>
                  </a:lnTo>
                  <a:lnTo>
                    <a:pt x="52705" y="329311"/>
                  </a:lnTo>
                  <a:close/>
                </a:path>
                <a:path w="5465445" h="342264">
                  <a:moveTo>
                    <a:pt x="12700" y="280542"/>
                  </a:moveTo>
                  <a:lnTo>
                    <a:pt x="0" y="280542"/>
                  </a:lnTo>
                  <a:lnTo>
                    <a:pt x="0" y="331342"/>
                  </a:lnTo>
                  <a:lnTo>
                    <a:pt x="12700" y="331342"/>
                  </a:lnTo>
                  <a:lnTo>
                    <a:pt x="12700" y="280542"/>
                  </a:lnTo>
                  <a:close/>
                </a:path>
                <a:path w="5465445" h="342264">
                  <a:moveTo>
                    <a:pt x="12700" y="229742"/>
                  </a:moveTo>
                  <a:lnTo>
                    <a:pt x="0" y="229742"/>
                  </a:lnTo>
                  <a:lnTo>
                    <a:pt x="0" y="242442"/>
                  </a:lnTo>
                  <a:lnTo>
                    <a:pt x="12700" y="242442"/>
                  </a:lnTo>
                  <a:lnTo>
                    <a:pt x="12700" y="229742"/>
                  </a:lnTo>
                  <a:close/>
                </a:path>
                <a:path w="5465445" h="342264">
                  <a:moveTo>
                    <a:pt x="12700" y="140842"/>
                  </a:moveTo>
                  <a:lnTo>
                    <a:pt x="0" y="140842"/>
                  </a:lnTo>
                  <a:lnTo>
                    <a:pt x="0" y="191642"/>
                  </a:lnTo>
                  <a:lnTo>
                    <a:pt x="12700" y="191642"/>
                  </a:lnTo>
                  <a:lnTo>
                    <a:pt x="12700" y="140842"/>
                  </a:lnTo>
                  <a:close/>
                </a:path>
                <a:path w="5465445" h="342264">
                  <a:moveTo>
                    <a:pt x="12700" y="90042"/>
                  </a:moveTo>
                  <a:lnTo>
                    <a:pt x="0" y="90042"/>
                  </a:lnTo>
                  <a:lnTo>
                    <a:pt x="0" y="102742"/>
                  </a:lnTo>
                  <a:lnTo>
                    <a:pt x="12700" y="102742"/>
                  </a:lnTo>
                  <a:lnTo>
                    <a:pt x="12700" y="90042"/>
                  </a:lnTo>
                  <a:close/>
                </a:path>
                <a:path w="5465445" h="342264">
                  <a:moveTo>
                    <a:pt x="11556" y="0"/>
                  </a:moveTo>
                  <a:lnTo>
                    <a:pt x="0" y="0"/>
                  </a:lnTo>
                  <a:lnTo>
                    <a:pt x="0" y="51942"/>
                  </a:lnTo>
                  <a:lnTo>
                    <a:pt x="12700" y="51942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1556" y="7493"/>
                  </a:lnTo>
                  <a:lnTo>
                    <a:pt x="11556" y="0"/>
                  </a:lnTo>
                  <a:close/>
                </a:path>
                <a:path w="5465445" h="342264">
                  <a:moveTo>
                    <a:pt x="11556" y="7493"/>
                  </a:moveTo>
                  <a:lnTo>
                    <a:pt x="6350" y="12700"/>
                  </a:lnTo>
                  <a:lnTo>
                    <a:pt x="11556" y="12700"/>
                  </a:lnTo>
                  <a:lnTo>
                    <a:pt x="11556" y="7493"/>
                  </a:lnTo>
                  <a:close/>
                </a:path>
                <a:path w="5465445" h="342264">
                  <a:moveTo>
                    <a:pt x="12700" y="6350"/>
                  </a:moveTo>
                  <a:lnTo>
                    <a:pt x="11556" y="7493"/>
                  </a:lnTo>
                  <a:lnTo>
                    <a:pt x="11556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5465445" h="342264">
                  <a:moveTo>
                    <a:pt x="62356" y="0"/>
                  </a:moveTo>
                  <a:lnTo>
                    <a:pt x="49656" y="0"/>
                  </a:lnTo>
                  <a:lnTo>
                    <a:pt x="49656" y="12700"/>
                  </a:lnTo>
                  <a:lnTo>
                    <a:pt x="62356" y="12700"/>
                  </a:lnTo>
                  <a:lnTo>
                    <a:pt x="62356" y="0"/>
                  </a:lnTo>
                  <a:close/>
                </a:path>
                <a:path w="5465445" h="342264">
                  <a:moveTo>
                    <a:pt x="151256" y="0"/>
                  </a:moveTo>
                  <a:lnTo>
                    <a:pt x="100456" y="0"/>
                  </a:lnTo>
                  <a:lnTo>
                    <a:pt x="100456" y="12700"/>
                  </a:lnTo>
                  <a:lnTo>
                    <a:pt x="151256" y="12700"/>
                  </a:lnTo>
                  <a:lnTo>
                    <a:pt x="151256" y="0"/>
                  </a:lnTo>
                  <a:close/>
                </a:path>
                <a:path w="5465445" h="342264">
                  <a:moveTo>
                    <a:pt x="202056" y="0"/>
                  </a:moveTo>
                  <a:lnTo>
                    <a:pt x="189356" y="0"/>
                  </a:lnTo>
                  <a:lnTo>
                    <a:pt x="189356" y="12700"/>
                  </a:lnTo>
                  <a:lnTo>
                    <a:pt x="202056" y="12700"/>
                  </a:lnTo>
                  <a:lnTo>
                    <a:pt x="202056" y="0"/>
                  </a:lnTo>
                  <a:close/>
                </a:path>
                <a:path w="5465445" h="342264">
                  <a:moveTo>
                    <a:pt x="290956" y="0"/>
                  </a:moveTo>
                  <a:lnTo>
                    <a:pt x="240156" y="0"/>
                  </a:lnTo>
                  <a:lnTo>
                    <a:pt x="240156" y="12700"/>
                  </a:lnTo>
                  <a:lnTo>
                    <a:pt x="290956" y="12700"/>
                  </a:lnTo>
                  <a:lnTo>
                    <a:pt x="290956" y="0"/>
                  </a:lnTo>
                  <a:close/>
                </a:path>
                <a:path w="5465445" h="342264">
                  <a:moveTo>
                    <a:pt x="341756" y="0"/>
                  </a:moveTo>
                  <a:lnTo>
                    <a:pt x="329056" y="0"/>
                  </a:lnTo>
                  <a:lnTo>
                    <a:pt x="329056" y="12700"/>
                  </a:lnTo>
                  <a:lnTo>
                    <a:pt x="341756" y="12700"/>
                  </a:lnTo>
                  <a:lnTo>
                    <a:pt x="341756" y="0"/>
                  </a:lnTo>
                  <a:close/>
                </a:path>
                <a:path w="5465445" h="342264">
                  <a:moveTo>
                    <a:pt x="430656" y="0"/>
                  </a:moveTo>
                  <a:lnTo>
                    <a:pt x="379856" y="0"/>
                  </a:lnTo>
                  <a:lnTo>
                    <a:pt x="379856" y="12700"/>
                  </a:lnTo>
                  <a:lnTo>
                    <a:pt x="430656" y="12700"/>
                  </a:lnTo>
                  <a:lnTo>
                    <a:pt x="430656" y="0"/>
                  </a:lnTo>
                  <a:close/>
                </a:path>
                <a:path w="5465445" h="342264">
                  <a:moveTo>
                    <a:pt x="481456" y="0"/>
                  </a:moveTo>
                  <a:lnTo>
                    <a:pt x="468756" y="0"/>
                  </a:lnTo>
                  <a:lnTo>
                    <a:pt x="468756" y="12700"/>
                  </a:lnTo>
                  <a:lnTo>
                    <a:pt x="481456" y="12700"/>
                  </a:lnTo>
                  <a:lnTo>
                    <a:pt x="481456" y="0"/>
                  </a:lnTo>
                  <a:close/>
                </a:path>
                <a:path w="5465445" h="342264">
                  <a:moveTo>
                    <a:pt x="570357" y="0"/>
                  </a:moveTo>
                  <a:lnTo>
                    <a:pt x="519556" y="0"/>
                  </a:lnTo>
                  <a:lnTo>
                    <a:pt x="519556" y="12700"/>
                  </a:lnTo>
                  <a:lnTo>
                    <a:pt x="570357" y="12700"/>
                  </a:lnTo>
                  <a:lnTo>
                    <a:pt x="570357" y="0"/>
                  </a:lnTo>
                  <a:close/>
                </a:path>
                <a:path w="5465445" h="342264">
                  <a:moveTo>
                    <a:pt x="621157" y="0"/>
                  </a:moveTo>
                  <a:lnTo>
                    <a:pt x="608457" y="0"/>
                  </a:lnTo>
                  <a:lnTo>
                    <a:pt x="608457" y="12700"/>
                  </a:lnTo>
                  <a:lnTo>
                    <a:pt x="621157" y="12700"/>
                  </a:lnTo>
                  <a:lnTo>
                    <a:pt x="621157" y="0"/>
                  </a:lnTo>
                  <a:close/>
                </a:path>
                <a:path w="5465445" h="342264">
                  <a:moveTo>
                    <a:pt x="710056" y="0"/>
                  </a:moveTo>
                  <a:lnTo>
                    <a:pt x="659257" y="0"/>
                  </a:lnTo>
                  <a:lnTo>
                    <a:pt x="659257" y="12700"/>
                  </a:lnTo>
                  <a:lnTo>
                    <a:pt x="710056" y="12700"/>
                  </a:lnTo>
                  <a:lnTo>
                    <a:pt x="710056" y="0"/>
                  </a:lnTo>
                  <a:close/>
                </a:path>
                <a:path w="5465445" h="342264">
                  <a:moveTo>
                    <a:pt x="760856" y="0"/>
                  </a:moveTo>
                  <a:lnTo>
                    <a:pt x="748156" y="0"/>
                  </a:lnTo>
                  <a:lnTo>
                    <a:pt x="748156" y="12700"/>
                  </a:lnTo>
                  <a:lnTo>
                    <a:pt x="760856" y="12700"/>
                  </a:lnTo>
                  <a:lnTo>
                    <a:pt x="760856" y="0"/>
                  </a:lnTo>
                  <a:close/>
                </a:path>
                <a:path w="5465445" h="342264">
                  <a:moveTo>
                    <a:pt x="849756" y="0"/>
                  </a:moveTo>
                  <a:lnTo>
                    <a:pt x="798956" y="0"/>
                  </a:lnTo>
                  <a:lnTo>
                    <a:pt x="798956" y="12700"/>
                  </a:lnTo>
                  <a:lnTo>
                    <a:pt x="849756" y="12700"/>
                  </a:lnTo>
                  <a:lnTo>
                    <a:pt x="849756" y="0"/>
                  </a:lnTo>
                  <a:close/>
                </a:path>
                <a:path w="5465445" h="342264">
                  <a:moveTo>
                    <a:pt x="900556" y="0"/>
                  </a:moveTo>
                  <a:lnTo>
                    <a:pt x="887856" y="0"/>
                  </a:lnTo>
                  <a:lnTo>
                    <a:pt x="887856" y="12700"/>
                  </a:lnTo>
                  <a:lnTo>
                    <a:pt x="900556" y="12700"/>
                  </a:lnTo>
                  <a:lnTo>
                    <a:pt x="900556" y="0"/>
                  </a:lnTo>
                  <a:close/>
                </a:path>
                <a:path w="5465445" h="342264">
                  <a:moveTo>
                    <a:pt x="989456" y="0"/>
                  </a:moveTo>
                  <a:lnTo>
                    <a:pt x="938656" y="0"/>
                  </a:lnTo>
                  <a:lnTo>
                    <a:pt x="938656" y="12700"/>
                  </a:lnTo>
                  <a:lnTo>
                    <a:pt x="989456" y="12700"/>
                  </a:lnTo>
                  <a:lnTo>
                    <a:pt x="989456" y="0"/>
                  </a:lnTo>
                  <a:close/>
                </a:path>
                <a:path w="5465445" h="342264">
                  <a:moveTo>
                    <a:pt x="1040256" y="0"/>
                  </a:moveTo>
                  <a:lnTo>
                    <a:pt x="1027556" y="0"/>
                  </a:lnTo>
                  <a:lnTo>
                    <a:pt x="1027556" y="12700"/>
                  </a:lnTo>
                  <a:lnTo>
                    <a:pt x="1040256" y="12700"/>
                  </a:lnTo>
                  <a:lnTo>
                    <a:pt x="1040256" y="0"/>
                  </a:lnTo>
                  <a:close/>
                </a:path>
                <a:path w="5465445" h="342264">
                  <a:moveTo>
                    <a:pt x="1129156" y="0"/>
                  </a:moveTo>
                  <a:lnTo>
                    <a:pt x="1078356" y="0"/>
                  </a:lnTo>
                  <a:lnTo>
                    <a:pt x="1078356" y="12700"/>
                  </a:lnTo>
                  <a:lnTo>
                    <a:pt x="1129156" y="12700"/>
                  </a:lnTo>
                  <a:lnTo>
                    <a:pt x="1129156" y="0"/>
                  </a:lnTo>
                  <a:close/>
                </a:path>
                <a:path w="5465445" h="342264">
                  <a:moveTo>
                    <a:pt x="1179956" y="0"/>
                  </a:moveTo>
                  <a:lnTo>
                    <a:pt x="1167256" y="0"/>
                  </a:lnTo>
                  <a:lnTo>
                    <a:pt x="1167256" y="12700"/>
                  </a:lnTo>
                  <a:lnTo>
                    <a:pt x="1179956" y="12700"/>
                  </a:lnTo>
                  <a:lnTo>
                    <a:pt x="1179956" y="0"/>
                  </a:lnTo>
                  <a:close/>
                </a:path>
                <a:path w="5465445" h="342264">
                  <a:moveTo>
                    <a:pt x="1268856" y="0"/>
                  </a:moveTo>
                  <a:lnTo>
                    <a:pt x="1218056" y="0"/>
                  </a:lnTo>
                  <a:lnTo>
                    <a:pt x="1218056" y="12700"/>
                  </a:lnTo>
                  <a:lnTo>
                    <a:pt x="1268856" y="12700"/>
                  </a:lnTo>
                  <a:lnTo>
                    <a:pt x="1268856" y="0"/>
                  </a:lnTo>
                  <a:close/>
                </a:path>
                <a:path w="5465445" h="342264">
                  <a:moveTo>
                    <a:pt x="1319656" y="0"/>
                  </a:moveTo>
                  <a:lnTo>
                    <a:pt x="1306956" y="0"/>
                  </a:lnTo>
                  <a:lnTo>
                    <a:pt x="1306956" y="12700"/>
                  </a:lnTo>
                  <a:lnTo>
                    <a:pt x="1319656" y="12700"/>
                  </a:lnTo>
                  <a:lnTo>
                    <a:pt x="1319656" y="0"/>
                  </a:lnTo>
                  <a:close/>
                </a:path>
                <a:path w="5465445" h="342264">
                  <a:moveTo>
                    <a:pt x="1408556" y="0"/>
                  </a:moveTo>
                  <a:lnTo>
                    <a:pt x="1357756" y="0"/>
                  </a:lnTo>
                  <a:lnTo>
                    <a:pt x="1357756" y="12700"/>
                  </a:lnTo>
                  <a:lnTo>
                    <a:pt x="1408556" y="12700"/>
                  </a:lnTo>
                  <a:lnTo>
                    <a:pt x="1408556" y="0"/>
                  </a:lnTo>
                  <a:close/>
                </a:path>
                <a:path w="5465445" h="342264">
                  <a:moveTo>
                    <a:pt x="1459356" y="0"/>
                  </a:moveTo>
                  <a:lnTo>
                    <a:pt x="1446656" y="0"/>
                  </a:lnTo>
                  <a:lnTo>
                    <a:pt x="1446656" y="12700"/>
                  </a:lnTo>
                  <a:lnTo>
                    <a:pt x="1459356" y="12700"/>
                  </a:lnTo>
                  <a:lnTo>
                    <a:pt x="1459356" y="0"/>
                  </a:lnTo>
                  <a:close/>
                </a:path>
                <a:path w="5465445" h="342264">
                  <a:moveTo>
                    <a:pt x="1548256" y="0"/>
                  </a:moveTo>
                  <a:lnTo>
                    <a:pt x="1497456" y="0"/>
                  </a:lnTo>
                  <a:lnTo>
                    <a:pt x="1497456" y="12700"/>
                  </a:lnTo>
                  <a:lnTo>
                    <a:pt x="1548256" y="12700"/>
                  </a:lnTo>
                  <a:lnTo>
                    <a:pt x="1548256" y="0"/>
                  </a:lnTo>
                  <a:close/>
                </a:path>
                <a:path w="5465445" h="342264">
                  <a:moveTo>
                    <a:pt x="1599056" y="0"/>
                  </a:moveTo>
                  <a:lnTo>
                    <a:pt x="1586356" y="0"/>
                  </a:lnTo>
                  <a:lnTo>
                    <a:pt x="1586356" y="12700"/>
                  </a:lnTo>
                  <a:lnTo>
                    <a:pt x="1599056" y="12700"/>
                  </a:lnTo>
                  <a:lnTo>
                    <a:pt x="1599056" y="0"/>
                  </a:lnTo>
                  <a:close/>
                </a:path>
                <a:path w="5465445" h="342264">
                  <a:moveTo>
                    <a:pt x="1687956" y="0"/>
                  </a:moveTo>
                  <a:lnTo>
                    <a:pt x="1637156" y="0"/>
                  </a:lnTo>
                  <a:lnTo>
                    <a:pt x="1637156" y="12700"/>
                  </a:lnTo>
                  <a:lnTo>
                    <a:pt x="1687956" y="12700"/>
                  </a:lnTo>
                  <a:lnTo>
                    <a:pt x="1687956" y="0"/>
                  </a:lnTo>
                  <a:close/>
                </a:path>
                <a:path w="5465445" h="342264">
                  <a:moveTo>
                    <a:pt x="1738756" y="0"/>
                  </a:moveTo>
                  <a:lnTo>
                    <a:pt x="1726056" y="0"/>
                  </a:lnTo>
                  <a:lnTo>
                    <a:pt x="1726056" y="12700"/>
                  </a:lnTo>
                  <a:lnTo>
                    <a:pt x="1738756" y="12700"/>
                  </a:lnTo>
                  <a:lnTo>
                    <a:pt x="1738756" y="0"/>
                  </a:lnTo>
                  <a:close/>
                </a:path>
                <a:path w="5465445" h="342264">
                  <a:moveTo>
                    <a:pt x="1827656" y="0"/>
                  </a:moveTo>
                  <a:lnTo>
                    <a:pt x="1776856" y="0"/>
                  </a:lnTo>
                  <a:lnTo>
                    <a:pt x="1776856" y="12700"/>
                  </a:lnTo>
                  <a:lnTo>
                    <a:pt x="1827656" y="12700"/>
                  </a:lnTo>
                  <a:lnTo>
                    <a:pt x="1827656" y="0"/>
                  </a:lnTo>
                  <a:close/>
                </a:path>
                <a:path w="5465445" h="342264">
                  <a:moveTo>
                    <a:pt x="1878456" y="0"/>
                  </a:moveTo>
                  <a:lnTo>
                    <a:pt x="1865756" y="0"/>
                  </a:lnTo>
                  <a:lnTo>
                    <a:pt x="1865756" y="12700"/>
                  </a:lnTo>
                  <a:lnTo>
                    <a:pt x="1878456" y="12700"/>
                  </a:lnTo>
                  <a:lnTo>
                    <a:pt x="1878456" y="0"/>
                  </a:lnTo>
                  <a:close/>
                </a:path>
                <a:path w="5465445" h="342264">
                  <a:moveTo>
                    <a:pt x="1967356" y="0"/>
                  </a:moveTo>
                  <a:lnTo>
                    <a:pt x="1916556" y="0"/>
                  </a:lnTo>
                  <a:lnTo>
                    <a:pt x="1916556" y="12700"/>
                  </a:lnTo>
                  <a:lnTo>
                    <a:pt x="1967356" y="12700"/>
                  </a:lnTo>
                  <a:lnTo>
                    <a:pt x="1967356" y="0"/>
                  </a:lnTo>
                  <a:close/>
                </a:path>
                <a:path w="5465445" h="342264">
                  <a:moveTo>
                    <a:pt x="2018156" y="0"/>
                  </a:moveTo>
                  <a:lnTo>
                    <a:pt x="2005456" y="0"/>
                  </a:lnTo>
                  <a:lnTo>
                    <a:pt x="2005456" y="12700"/>
                  </a:lnTo>
                  <a:lnTo>
                    <a:pt x="2018156" y="12700"/>
                  </a:lnTo>
                  <a:lnTo>
                    <a:pt x="2018156" y="0"/>
                  </a:lnTo>
                  <a:close/>
                </a:path>
                <a:path w="5465445" h="342264">
                  <a:moveTo>
                    <a:pt x="2107056" y="0"/>
                  </a:moveTo>
                  <a:lnTo>
                    <a:pt x="2056256" y="0"/>
                  </a:lnTo>
                  <a:lnTo>
                    <a:pt x="2056256" y="12700"/>
                  </a:lnTo>
                  <a:lnTo>
                    <a:pt x="2107056" y="12700"/>
                  </a:lnTo>
                  <a:lnTo>
                    <a:pt x="2107056" y="0"/>
                  </a:lnTo>
                  <a:close/>
                </a:path>
                <a:path w="5465445" h="342264">
                  <a:moveTo>
                    <a:pt x="2157856" y="0"/>
                  </a:moveTo>
                  <a:lnTo>
                    <a:pt x="2145156" y="0"/>
                  </a:lnTo>
                  <a:lnTo>
                    <a:pt x="2145156" y="12700"/>
                  </a:lnTo>
                  <a:lnTo>
                    <a:pt x="2157856" y="12700"/>
                  </a:lnTo>
                  <a:lnTo>
                    <a:pt x="2157856" y="0"/>
                  </a:lnTo>
                  <a:close/>
                </a:path>
                <a:path w="5465445" h="342264">
                  <a:moveTo>
                    <a:pt x="2246756" y="0"/>
                  </a:moveTo>
                  <a:lnTo>
                    <a:pt x="2195956" y="0"/>
                  </a:lnTo>
                  <a:lnTo>
                    <a:pt x="2195956" y="12700"/>
                  </a:lnTo>
                  <a:lnTo>
                    <a:pt x="2246756" y="12700"/>
                  </a:lnTo>
                  <a:lnTo>
                    <a:pt x="2246756" y="0"/>
                  </a:lnTo>
                  <a:close/>
                </a:path>
                <a:path w="5465445" h="342264">
                  <a:moveTo>
                    <a:pt x="2297556" y="0"/>
                  </a:moveTo>
                  <a:lnTo>
                    <a:pt x="2284856" y="0"/>
                  </a:lnTo>
                  <a:lnTo>
                    <a:pt x="2284856" y="12700"/>
                  </a:lnTo>
                  <a:lnTo>
                    <a:pt x="2297556" y="12700"/>
                  </a:lnTo>
                  <a:lnTo>
                    <a:pt x="2297556" y="0"/>
                  </a:lnTo>
                  <a:close/>
                </a:path>
                <a:path w="5465445" h="342264">
                  <a:moveTo>
                    <a:pt x="2386456" y="0"/>
                  </a:moveTo>
                  <a:lnTo>
                    <a:pt x="2335656" y="0"/>
                  </a:lnTo>
                  <a:lnTo>
                    <a:pt x="2335656" y="12700"/>
                  </a:lnTo>
                  <a:lnTo>
                    <a:pt x="2386456" y="12700"/>
                  </a:lnTo>
                  <a:lnTo>
                    <a:pt x="2386456" y="0"/>
                  </a:lnTo>
                  <a:close/>
                </a:path>
                <a:path w="5465445" h="342264">
                  <a:moveTo>
                    <a:pt x="2437256" y="0"/>
                  </a:moveTo>
                  <a:lnTo>
                    <a:pt x="2424556" y="0"/>
                  </a:lnTo>
                  <a:lnTo>
                    <a:pt x="2424556" y="12700"/>
                  </a:lnTo>
                  <a:lnTo>
                    <a:pt x="2437256" y="12700"/>
                  </a:lnTo>
                  <a:lnTo>
                    <a:pt x="2437256" y="0"/>
                  </a:lnTo>
                  <a:close/>
                </a:path>
                <a:path w="5465445" h="342264">
                  <a:moveTo>
                    <a:pt x="2526156" y="0"/>
                  </a:moveTo>
                  <a:lnTo>
                    <a:pt x="2475356" y="0"/>
                  </a:lnTo>
                  <a:lnTo>
                    <a:pt x="2475356" y="12700"/>
                  </a:lnTo>
                  <a:lnTo>
                    <a:pt x="2526156" y="12700"/>
                  </a:lnTo>
                  <a:lnTo>
                    <a:pt x="2526156" y="0"/>
                  </a:lnTo>
                  <a:close/>
                </a:path>
                <a:path w="5465445" h="342264">
                  <a:moveTo>
                    <a:pt x="2576956" y="0"/>
                  </a:moveTo>
                  <a:lnTo>
                    <a:pt x="2564256" y="0"/>
                  </a:lnTo>
                  <a:lnTo>
                    <a:pt x="2564256" y="12700"/>
                  </a:lnTo>
                  <a:lnTo>
                    <a:pt x="2576956" y="12700"/>
                  </a:lnTo>
                  <a:lnTo>
                    <a:pt x="2576956" y="0"/>
                  </a:lnTo>
                  <a:close/>
                </a:path>
                <a:path w="5465445" h="342264">
                  <a:moveTo>
                    <a:pt x="2665856" y="0"/>
                  </a:moveTo>
                  <a:lnTo>
                    <a:pt x="2615056" y="0"/>
                  </a:lnTo>
                  <a:lnTo>
                    <a:pt x="2615056" y="12700"/>
                  </a:lnTo>
                  <a:lnTo>
                    <a:pt x="2665856" y="12700"/>
                  </a:lnTo>
                  <a:lnTo>
                    <a:pt x="2665856" y="0"/>
                  </a:lnTo>
                  <a:close/>
                </a:path>
                <a:path w="5465445" h="342264">
                  <a:moveTo>
                    <a:pt x="2716656" y="0"/>
                  </a:moveTo>
                  <a:lnTo>
                    <a:pt x="2703956" y="0"/>
                  </a:lnTo>
                  <a:lnTo>
                    <a:pt x="2703956" y="12700"/>
                  </a:lnTo>
                  <a:lnTo>
                    <a:pt x="2716656" y="12700"/>
                  </a:lnTo>
                  <a:lnTo>
                    <a:pt x="2716656" y="0"/>
                  </a:lnTo>
                  <a:close/>
                </a:path>
                <a:path w="5465445" h="342264">
                  <a:moveTo>
                    <a:pt x="2805556" y="0"/>
                  </a:moveTo>
                  <a:lnTo>
                    <a:pt x="2754756" y="0"/>
                  </a:lnTo>
                  <a:lnTo>
                    <a:pt x="2754756" y="12700"/>
                  </a:lnTo>
                  <a:lnTo>
                    <a:pt x="2805556" y="12700"/>
                  </a:lnTo>
                  <a:lnTo>
                    <a:pt x="2805556" y="0"/>
                  </a:lnTo>
                  <a:close/>
                </a:path>
                <a:path w="5465445" h="342264">
                  <a:moveTo>
                    <a:pt x="2856356" y="0"/>
                  </a:moveTo>
                  <a:lnTo>
                    <a:pt x="2843656" y="0"/>
                  </a:lnTo>
                  <a:lnTo>
                    <a:pt x="2843656" y="12700"/>
                  </a:lnTo>
                  <a:lnTo>
                    <a:pt x="2856356" y="12700"/>
                  </a:lnTo>
                  <a:lnTo>
                    <a:pt x="2856356" y="0"/>
                  </a:lnTo>
                  <a:close/>
                </a:path>
                <a:path w="5465445" h="342264">
                  <a:moveTo>
                    <a:pt x="2945256" y="0"/>
                  </a:moveTo>
                  <a:lnTo>
                    <a:pt x="2894456" y="0"/>
                  </a:lnTo>
                  <a:lnTo>
                    <a:pt x="2894456" y="12700"/>
                  </a:lnTo>
                  <a:lnTo>
                    <a:pt x="2945256" y="12700"/>
                  </a:lnTo>
                  <a:lnTo>
                    <a:pt x="2945256" y="0"/>
                  </a:lnTo>
                  <a:close/>
                </a:path>
                <a:path w="5465445" h="342264">
                  <a:moveTo>
                    <a:pt x="2996056" y="0"/>
                  </a:moveTo>
                  <a:lnTo>
                    <a:pt x="2983356" y="0"/>
                  </a:lnTo>
                  <a:lnTo>
                    <a:pt x="2983356" y="12700"/>
                  </a:lnTo>
                  <a:lnTo>
                    <a:pt x="2996056" y="12700"/>
                  </a:lnTo>
                  <a:lnTo>
                    <a:pt x="2996056" y="0"/>
                  </a:lnTo>
                  <a:close/>
                </a:path>
                <a:path w="5465445" h="342264">
                  <a:moveTo>
                    <a:pt x="3084956" y="0"/>
                  </a:moveTo>
                  <a:lnTo>
                    <a:pt x="3034156" y="0"/>
                  </a:lnTo>
                  <a:lnTo>
                    <a:pt x="3034156" y="12700"/>
                  </a:lnTo>
                  <a:lnTo>
                    <a:pt x="3084956" y="12700"/>
                  </a:lnTo>
                  <a:lnTo>
                    <a:pt x="3084956" y="0"/>
                  </a:lnTo>
                  <a:close/>
                </a:path>
                <a:path w="5465445" h="342264">
                  <a:moveTo>
                    <a:pt x="3135756" y="0"/>
                  </a:moveTo>
                  <a:lnTo>
                    <a:pt x="3123056" y="0"/>
                  </a:lnTo>
                  <a:lnTo>
                    <a:pt x="3123056" y="12700"/>
                  </a:lnTo>
                  <a:lnTo>
                    <a:pt x="3135756" y="12700"/>
                  </a:lnTo>
                  <a:lnTo>
                    <a:pt x="3135756" y="0"/>
                  </a:lnTo>
                  <a:close/>
                </a:path>
                <a:path w="5465445" h="342264">
                  <a:moveTo>
                    <a:pt x="3224656" y="0"/>
                  </a:moveTo>
                  <a:lnTo>
                    <a:pt x="3173856" y="0"/>
                  </a:lnTo>
                  <a:lnTo>
                    <a:pt x="3173856" y="12700"/>
                  </a:lnTo>
                  <a:lnTo>
                    <a:pt x="3224656" y="12700"/>
                  </a:lnTo>
                  <a:lnTo>
                    <a:pt x="3224656" y="0"/>
                  </a:lnTo>
                  <a:close/>
                </a:path>
                <a:path w="5465445" h="342264">
                  <a:moveTo>
                    <a:pt x="3275456" y="0"/>
                  </a:moveTo>
                  <a:lnTo>
                    <a:pt x="3262756" y="0"/>
                  </a:lnTo>
                  <a:lnTo>
                    <a:pt x="3262756" y="12700"/>
                  </a:lnTo>
                  <a:lnTo>
                    <a:pt x="3275456" y="12700"/>
                  </a:lnTo>
                  <a:lnTo>
                    <a:pt x="3275456" y="0"/>
                  </a:lnTo>
                  <a:close/>
                </a:path>
                <a:path w="5465445" h="342264">
                  <a:moveTo>
                    <a:pt x="3364356" y="0"/>
                  </a:moveTo>
                  <a:lnTo>
                    <a:pt x="3313556" y="0"/>
                  </a:lnTo>
                  <a:lnTo>
                    <a:pt x="3313556" y="12700"/>
                  </a:lnTo>
                  <a:lnTo>
                    <a:pt x="3364356" y="12700"/>
                  </a:lnTo>
                  <a:lnTo>
                    <a:pt x="3364356" y="0"/>
                  </a:lnTo>
                  <a:close/>
                </a:path>
                <a:path w="5465445" h="342264">
                  <a:moveTo>
                    <a:pt x="3415156" y="0"/>
                  </a:moveTo>
                  <a:lnTo>
                    <a:pt x="3402456" y="0"/>
                  </a:lnTo>
                  <a:lnTo>
                    <a:pt x="3402456" y="12700"/>
                  </a:lnTo>
                  <a:lnTo>
                    <a:pt x="3415156" y="12700"/>
                  </a:lnTo>
                  <a:lnTo>
                    <a:pt x="3415156" y="0"/>
                  </a:lnTo>
                  <a:close/>
                </a:path>
                <a:path w="5465445" h="342264">
                  <a:moveTo>
                    <a:pt x="3504056" y="0"/>
                  </a:moveTo>
                  <a:lnTo>
                    <a:pt x="3453256" y="0"/>
                  </a:lnTo>
                  <a:lnTo>
                    <a:pt x="3453256" y="12700"/>
                  </a:lnTo>
                  <a:lnTo>
                    <a:pt x="3504056" y="12700"/>
                  </a:lnTo>
                  <a:lnTo>
                    <a:pt x="3504056" y="0"/>
                  </a:lnTo>
                  <a:close/>
                </a:path>
                <a:path w="5465445" h="342264">
                  <a:moveTo>
                    <a:pt x="3554856" y="0"/>
                  </a:moveTo>
                  <a:lnTo>
                    <a:pt x="3542156" y="0"/>
                  </a:lnTo>
                  <a:lnTo>
                    <a:pt x="3542156" y="12700"/>
                  </a:lnTo>
                  <a:lnTo>
                    <a:pt x="3554856" y="12700"/>
                  </a:lnTo>
                  <a:lnTo>
                    <a:pt x="3554856" y="0"/>
                  </a:lnTo>
                  <a:close/>
                </a:path>
                <a:path w="5465445" h="342264">
                  <a:moveTo>
                    <a:pt x="3643756" y="0"/>
                  </a:moveTo>
                  <a:lnTo>
                    <a:pt x="3592956" y="0"/>
                  </a:lnTo>
                  <a:lnTo>
                    <a:pt x="3592956" y="12700"/>
                  </a:lnTo>
                  <a:lnTo>
                    <a:pt x="3643756" y="12700"/>
                  </a:lnTo>
                  <a:lnTo>
                    <a:pt x="3643756" y="0"/>
                  </a:lnTo>
                  <a:close/>
                </a:path>
                <a:path w="5465445" h="342264">
                  <a:moveTo>
                    <a:pt x="3694556" y="0"/>
                  </a:moveTo>
                  <a:lnTo>
                    <a:pt x="3681856" y="0"/>
                  </a:lnTo>
                  <a:lnTo>
                    <a:pt x="3681856" y="12700"/>
                  </a:lnTo>
                  <a:lnTo>
                    <a:pt x="3694556" y="12700"/>
                  </a:lnTo>
                  <a:lnTo>
                    <a:pt x="3694556" y="0"/>
                  </a:lnTo>
                  <a:close/>
                </a:path>
                <a:path w="5465445" h="342264">
                  <a:moveTo>
                    <a:pt x="3783456" y="0"/>
                  </a:moveTo>
                  <a:lnTo>
                    <a:pt x="3732656" y="0"/>
                  </a:lnTo>
                  <a:lnTo>
                    <a:pt x="3732656" y="12700"/>
                  </a:lnTo>
                  <a:lnTo>
                    <a:pt x="3783456" y="12700"/>
                  </a:lnTo>
                  <a:lnTo>
                    <a:pt x="3783456" y="0"/>
                  </a:lnTo>
                  <a:close/>
                </a:path>
                <a:path w="5465445" h="342264">
                  <a:moveTo>
                    <a:pt x="3834256" y="0"/>
                  </a:moveTo>
                  <a:lnTo>
                    <a:pt x="3821556" y="0"/>
                  </a:lnTo>
                  <a:lnTo>
                    <a:pt x="3821556" y="12700"/>
                  </a:lnTo>
                  <a:lnTo>
                    <a:pt x="3834256" y="12700"/>
                  </a:lnTo>
                  <a:lnTo>
                    <a:pt x="3834256" y="0"/>
                  </a:lnTo>
                  <a:close/>
                </a:path>
                <a:path w="5465445" h="342264">
                  <a:moveTo>
                    <a:pt x="3923156" y="0"/>
                  </a:moveTo>
                  <a:lnTo>
                    <a:pt x="3872356" y="0"/>
                  </a:lnTo>
                  <a:lnTo>
                    <a:pt x="3872356" y="12700"/>
                  </a:lnTo>
                  <a:lnTo>
                    <a:pt x="3923156" y="12700"/>
                  </a:lnTo>
                  <a:lnTo>
                    <a:pt x="3923156" y="0"/>
                  </a:lnTo>
                  <a:close/>
                </a:path>
                <a:path w="5465445" h="342264">
                  <a:moveTo>
                    <a:pt x="3973956" y="0"/>
                  </a:moveTo>
                  <a:lnTo>
                    <a:pt x="3961256" y="0"/>
                  </a:lnTo>
                  <a:lnTo>
                    <a:pt x="3961256" y="12700"/>
                  </a:lnTo>
                  <a:lnTo>
                    <a:pt x="3973956" y="12700"/>
                  </a:lnTo>
                  <a:lnTo>
                    <a:pt x="3973956" y="0"/>
                  </a:lnTo>
                  <a:close/>
                </a:path>
                <a:path w="5465445" h="342264">
                  <a:moveTo>
                    <a:pt x="4062856" y="0"/>
                  </a:moveTo>
                  <a:lnTo>
                    <a:pt x="4012056" y="0"/>
                  </a:lnTo>
                  <a:lnTo>
                    <a:pt x="4012056" y="12700"/>
                  </a:lnTo>
                  <a:lnTo>
                    <a:pt x="4062856" y="12700"/>
                  </a:lnTo>
                  <a:lnTo>
                    <a:pt x="4062856" y="0"/>
                  </a:lnTo>
                  <a:close/>
                </a:path>
                <a:path w="5465445" h="342264">
                  <a:moveTo>
                    <a:pt x="4113656" y="0"/>
                  </a:moveTo>
                  <a:lnTo>
                    <a:pt x="4100956" y="0"/>
                  </a:lnTo>
                  <a:lnTo>
                    <a:pt x="4100956" y="12700"/>
                  </a:lnTo>
                  <a:lnTo>
                    <a:pt x="4113656" y="12700"/>
                  </a:lnTo>
                  <a:lnTo>
                    <a:pt x="4113656" y="0"/>
                  </a:lnTo>
                  <a:close/>
                </a:path>
                <a:path w="5465445" h="342264">
                  <a:moveTo>
                    <a:pt x="4202557" y="0"/>
                  </a:moveTo>
                  <a:lnTo>
                    <a:pt x="4151756" y="0"/>
                  </a:lnTo>
                  <a:lnTo>
                    <a:pt x="4151756" y="12700"/>
                  </a:lnTo>
                  <a:lnTo>
                    <a:pt x="4202557" y="12700"/>
                  </a:lnTo>
                  <a:lnTo>
                    <a:pt x="4202557" y="0"/>
                  </a:lnTo>
                  <a:close/>
                </a:path>
                <a:path w="5465445" h="342264">
                  <a:moveTo>
                    <a:pt x="4253357" y="0"/>
                  </a:moveTo>
                  <a:lnTo>
                    <a:pt x="4240657" y="0"/>
                  </a:lnTo>
                  <a:lnTo>
                    <a:pt x="4240657" y="12700"/>
                  </a:lnTo>
                  <a:lnTo>
                    <a:pt x="4253357" y="12700"/>
                  </a:lnTo>
                  <a:lnTo>
                    <a:pt x="4253357" y="0"/>
                  </a:lnTo>
                  <a:close/>
                </a:path>
                <a:path w="5465445" h="342264">
                  <a:moveTo>
                    <a:pt x="4342257" y="0"/>
                  </a:moveTo>
                  <a:lnTo>
                    <a:pt x="4291457" y="0"/>
                  </a:lnTo>
                  <a:lnTo>
                    <a:pt x="4291457" y="12700"/>
                  </a:lnTo>
                  <a:lnTo>
                    <a:pt x="4342257" y="12700"/>
                  </a:lnTo>
                  <a:lnTo>
                    <a:pt x="4342257" y="0"/>
                  </a:lnTo>
                  <a:close/>
                </a:path>
                <a:path w="5465445" h="342264">
                  <a:moveTo>
                    <a:pt x="4393057" y="0"/>
                  </a:moveTo>
                  <a:lnTo>
                    <a:pt x="4380357" y="0"/>
                  </a:lnTo>
                  <a:lnTo>
                    <a:pt x="4380357" y="12700"/>
                  </a:lnTo>
                  <a:lnTo>
                    <a:pt x="4393057" y="12700"/>
                  </a:lnTo>
                  <a:lnTo>
                    <a:pt x="4393057" y="0"/>
                  </a:lnTo>
                  <a:close/>
                </a:path>
                <a:path w="5465445" h="342264">
                  <a:moveTo>
                    <a:pt x="4481957" y="0"/>
                  </a:moveTo>
                  <a:lnTo>
                    <a:pt x="4431157" y="0"/>
                  </a:lnTo>
                  <a:lnTo>
                    <a:pt x="4431157" y="12700"/>
                  </a:lnTo>
                  <a:lnTo>
                    <a:pt x="4481957" y="12700"/>
                  </a:lnTo>
                  <a:lnTo>
                    <a:pt x="4481957" y="0"/>
                  </a:lnTo>
                  <a:close/>
                </a:path>
                <a:path w="5465445" h="342264">
                  <a:moveTo>
                    <a:pt x="4532757" y="0"/>
                  </a:moveTo>
                  <a:lnTo>
                    <a:pt x="4520057" y="0"/>
                  </a:lnTo>
                  <a:lnTo>
                    <a:pt x="4520057" y="12700"/>
                  </a:lnTo>
                  <a:lnTo>
                    <a:pt x="4532757" y="12700"/>
                  </a:lnTo>
                  <a:lnTo>
                    <a:pt x="4532757" y="0"/>
                  </a:lnTo>
                  <a:close/>
                </a:path>
                <a:path w="5465445" h="342264">
                  <a:moveTo>
                    <a:pt x="4621657" y="0"/>
                  </a:moveTo>
                  <a:lnTo>
                    <a:pt x="4570857" y="0"/>
                  </a:lnTo>
                  <a:lnTo>
                    <a:pt x="4570857" y="12700"/>
                  </a:lnTo>
                  <a:lnTo>
                    <a:pt x="4621657" y="12700"/>
                  </a:lnTo>
                  <a:lnTo>
                    <a:pt x="4621657" y="0"/>
                  </a:lnTo>
                  <a:close/>
                </a:path>
                <a:path w="5465445" h="342264">
                  <a:moveTo>
                    <a:pt x="4672457" y="0"/>
                  </a:moveTo>
                  <a:lnTo>
                    <a:pt x="4659757" y="0"/>
                  </a:lnTo>
                  <a:lnTo>
                    <a:pt x="4659757" y="12700"/>
                  </a:lnTo>
                  <a:lnTo>
                    <a:pt x="4672457" y="12700"/>
                  </a:lnTo>
                  <a:lnTo>
                    <a:pt x="4672457" y="0"/>
                  </a:lnTo>
                  <a:close/>
                </a:path>
                <a:path w="5465445" h="342264">
                  <a:moveTo>
                    <a:pt x="4761357" y="0"/>
                  </a:moveTo>
                  <a:lnTo>
                    <a:pt x="4710557" y="0"/>
                  </a:lnTo>
                  <a:lnTo>
                    <a:pt x="4710557" y="12700"/>
                  </a:lnTo>
                  <a:lnTo>
                    <a:pt x="4761357" y="12700"/>
                  </a:lnTo>
                  <a:lnTo>
                    <a:pt x="4761357" y="0"/>
                  </a:lnTo>
                  <a:close/>
                </a:path>
                <a:path w="5465445" h="342264">
                  <a:moveTo>
                    <a:pt x="4812157" y="0"/>
                  </a:moveTo>
                  <a:lnTo>
                    <a:pt x="4799457" y="0"/>
                  </a:lnTo>
                  <a:lnTo>
                    <a:pt x="4799457" y="12700"/>
                  </a:lnTo>
                  <a:lnTo>
                    <a:pt x="4812157" y="12700"/>
                  </a:lnTo>
                  <a:lnTo>
                    <a:pt x="4812157" y="0"/>
                  </a:lnTo>
                  <a:close/>
                </a:path>
                <a:path w="5465445" h="342264">
                  <a:moveTo>
                    <a:pt x="4901057" y="0"/>
                  </a:moveTo>
                  <a:lnTo>
                    <a:pt x="4850257" y="0"/>
                  </a:lnTo>
                  <a:lnTo>
                    <a:pt x="4850257" y="12700"/>
                  </a:lnTo>
                  <a:lnTo>
                    <a:pt x="4901057" y="12700"/>
                  </a:lnTo>
                  <a:lnTo>
                    <a:pt x="4901057" y="0"/>
                  </a:lnTo>
                  <a:close/>
                </a:path>
                <a:path w="5465445" h="342264">
                  <a:moveTo>
                    <a:pt x="4951857" y="0"/>
                  </a:moveTo>
                  <a:lnTo>
                    <a:pt x="4939157" y="0"/>
                  </a:lnTo>
                  <a:lnTo>
                    <a:pt x="4939157" y="12700"/>
                  </a:lnTo>
                  <a:lnTo>
                    <a:pt x="4951857" y="12700"/>
                  </a:lnTo>
                  <a:lnTo>
                    <a:pt x="4951857" y="0"/>
                  </a:lnTo>
                  <a:close/>
                </a:path>
                <a:path w="5465445" h="342264">
                  <a:moveTo>
                    <a:pt x="5040757" y="0"/>
                  </a:moveTo>
                  <a:lnTo>
                    <a:pt x="4989957" y="0"/>
                  </a:lnTo>
                  <a:lnTo>
                    <a:pt x="4989957" y="12700"/>
                  </a:lnTo>
                  <a:lnTo>
                    <a:pt x="5040757" y="12700"/>
                  </a:lnTo>
                  <a:lnTo>
                    <a:pt x="5040757" y="0"/>
                  </a:lnTo>
                  <a:close/>
                </a:path>
                <a:path w="5465445" h="342264">
                  <a:moveTo>
                    <a:pt x="5091557" y="0"/>
                  </a:moveTo>
                  <a:lnTo>
                    <a:pt x="5078857" y="0"/>
                  </a:lnTo>
                  <a:lnTo>
                    <a:pt x="5078857" y="12700"/>
                  </a:lnTo>
                  <a:lnTo>
                    <a:pt x="5091557" y="12700"/>
                  </a:lnTo>
                  <a:lnTo>
                    <a:pt x="5091557" y="0"/>
                  </a:lnTo>
                  <a:close/>
                </a:path>
                <a:path w="5465445" h="342264">
                  <a:moveTo>
                    <a:pt x="5180457" y="0"/>
                  </a:moveTo>
                  <a:lnTo>
                    <a:pt x="5129657" y="0"/>
                  </a:lnTo>
                  <a:lnTo>
                    <a:pt x="5129657" y="12700"/>
                  </a:lnTo>
                  <a:lnTo>
                    <a:pt x="5180457" y="12700"/>
                  </a:lnTo>
                  <a:lnTo>
                    <a:pt x="5180457" y="0"/>
                  </a:lnTo>
                  <a:close/>
                </a:path>
                <a:path w="5465445" h="342264">
                  <a:moveTo>
                    <a:pt x="5231257" y="0"/>
                  </a:moveTo>
                  <a:lnTo>
                    <a:pt x="5218557" y="0"/>
                  </a:lnTo>
                  <a:lnTo>
                    <a:pt x="5218557" y="12700"/>
                  </a:lnTo>
                  <a:lnTo>
                    <a:pt x="5231257" y="12700"/>
                  </a:lnTo>
                  <a:lnTo>
                    <a:pt x="5231257" y="0"/>
                  </a:lnTo>
                  <a:close/>
                </a:path>
                <a:path w="5465445" h="342264">
                  <a:moveTo>
                    <a:pt x="5320157" y="0"/>
                  </a:moveTo>
                  <a:lnTo>
                    <a:pt x="5269357" y="0"/>
                  </a:lnTo>
                  <a:lnTo>
                    <a:pt x="5269357" y="12700"/>
                  </a:lnTo>
                  <a:lnTo>
                    <a:pt x="5320157" y="12700"/>
                  </a:lnTo>
                  <a:lnTo>
                    <a:pt x="5320157" y="0"/>
                  </a:lnTo>
                  <a:close/>
                </a:path>
                <a:path w="5465445" h="342264">
                  <a:moveTo>
                    <a:pt x="5370957" y="0"/>
                  </a:moveTo>
                  <a:lnTo>
                    <a:pt x="5358257" y="0"/>
                  </a:lnTo>
                  <a:lnTo>
                    <a:pt x="5358257" y="12700"/>
                  </a:lnTo>
                  <a:lnTo>
                    <a:pt x="5370957" y="12700"/>
                  </a:lnTo>
                  <a:lnTo>
                    <a:pt x="5370957" y="0"/>
                  </a:lnTo>
                  <a:close/>
                </a:path>
                <a:path w="5465445" h="342264">
                  <a:moveTo>
                    <a:pt x="5420614" y="6350"/>
                  </a:moveTo>
                  <a:lnTo>
                    <a:pt x="5420614" y="39242"/>
                  </a:lnTo>
                  <a:lnTo>
                    <a:pt x="5433314" y="39242"/>
                  </a:lnTo>
                  <a:lnTo>
                    <a:pt x="5433314" y="12700"/>
                  </a:lnTo>
                  <a:lnTo>
                    <a:pt x="5426964" y="12700"/>
                  </a:lnTo>
                  <a:lnTo>
                    <a:pt x="5420614" y="6350"/>
                  </a:lnTo>
                  <a:close/>
                </a:path>
                <a:path w="5465445" h="342264">
                  <a:moveTo>
                    <a:pt x="5433314" y="0"/>
                  </a:moveTo>
                  <a:lnTo>
                    <a:pt x="5409057" y="0"/>
                  </a:lnTo>
                  <a:lnTo>
                    <a:pt x="5409057" y="12700"/>
                  </a:lnTo>
                  <a:lnTo>
                    <a:pt x="5420614" y="12700"/>
                  </a:lnTo>
                  <a:lnTo>
                    <a:pt x="5420614" y="6350"/>
                  </a:lnTo>
                  <a:lnTo>
                    <a:pt x="5433314" y="6350"/>
                  </a:lnTo>
                  <a:lnTo>
                    <a:pt x="5433314" y="0"/>
                  </a:lnTo>
                  <a:close/>
                </a:path>
                <a:path w="5465445" h="342264">
                  <a:moveTo>
                    <a:pt x="5433314" y="6350"/>
                  </a:moveTo>
                  <a:lnTo>
                    <a:pt x="5420614" y="6350"/>
                  </a:lnTo>
                  <a:lnTo>
                    <a:pt x="5426964" y="12700"/>
                  </a:lnTo>
                  <a:lnTo>
                    <a:pt x="5433314" y="12700"/>
                  </a:lnTo>
                  <a:lnTo>
                    <a:pt x="5433314" y="6350"/>
                  </a:lnTo>
                  <a:close/>
                </a:path>
                <a:path w="5465445" h="342264">
                  <a:moveTo>
                    <a:pt x="5433314" y="77342"/>
                  </a:moveTo>
                  <a:lnTo>
                    <a:pt x="5420614" y="77342"/>
                  </a:lnTo>
                  <a:lnTo>
                    <a:pt x="5420614" y="90042"/>
                  </a:lnTo>
                  <a:lnTo>
                    <a:pt x="5433314" y="90042"/>
                  </a:lnTo>
                  <a:lnTo>
                    <a:pt x="5433314" y="77342"/>
                  </a:lnTo>
                  <a:close/>
                </a:path>
                <a:path w="5465445" h="342264">
                  <a:moveTo>
                    <a:pt x="5433314" y="128142"/>
                  </a:moveTo>
                  <a:lnTo>
                    <a:pt x="5420614" y="128142"/>
                  </a:lnTo>
                  <a:lnTo>
                    <a:pt x="5420614" y="178942"/>
                  </a:lnTo>
                  <a:lnTo>
                    <a:pt x="5433314" y="178942"/>
                  </a:lnTo>
                  <a:lnTo>
                    <a:pt x="5433314" y="128142"/>
                  </a:lnTo>
                  <a:close/>
                </a:path>
                <a:path w="5465445" h="342264">
                  <a:moveTo>
                    <a:pt x="5433314" y="217042"/>
                  </a:moveTo>
                  <a:lnTo>
                    <a:pt x="5420614" y="217042"/>
                  </a:lnTo>
                  <a:lnTo>
                    <a:pt x="5420614" y="229742"/>
                  </a:lnTo>
                  <a:lnTo>
                    <a:pt x="5433314" y="229742"/>
                  </a:lnTo>
                  <a:lnTo>
                    <a:pt x="5433314" y="217042"/>
                  </a:lnTo>
                  <a:close/>
                </a:path>
                <a:path w="5465445" h="342264">
                  <a:moveTo>
                    <a:pt x="5465064" y="251332"/>
                  </a:moveTo>
                  <a:lnTo>
                    <a:pt x="5388864" y="251332"/>
                  </a:lnTo>
                  <a:lnTo>
                    <a:pt x="5426964" y="327532"/>
                  </a:lnTo>
                  <a:lnTo>
                    <a:pt x="5465064" y="251332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49652" y="2150376"/>
              <a:ext cx="7944611" cy="65530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75305" y="2176399"/>
              <a:ext cx="7804784" cy="489584"/>
            </a:xfrm>
            <a:custGeom>
              <a:avLst/>
              <a:gdLst/>
              <a:ahLst/>
              <a:cxnLst/>
              <a:rect l="l" t="t" r="r" b="b"/>
              <a:pathLst>
                <a:path w="7804784" h="489585">
                  <a:moveTo>
                    <a:pt x="12700" y="438785"/>
                  </a:moveTo>
                  <a:lnTo>
                    <a:pt x="0" y="438785"/>
                  </a:lnTo>
                  <a:lnTo>
                    <a:pt x="0" y="489585"/>
                  </a:lnTo>
                  <a:lnTo>
                    <a:pt x="12700" y="489585"/>
                  </a:lnTo>
                  <a:lnTo>
                    <a:pt x="12700" y="438785"/>
                  </a:lnTo>
                  <a:close/>
                </a:path>
                <a:path w="7804784" h="489585">
                  <a:moveTo>
                    <a:pt x="12700" y="387985"/>
                  </a:moveTo>
                  <a:lnTo>
                    <a:pt x="0" y="387985"/>
                  </a:lnTo>
                  <a:lnTo>
                    <a:pt x="0" y="400685"/>
                  </a:lnTo>
                  <a:lnTo>
                    <a:pt x="12700" y="400685"/>
                  </a:lnTo>
                  <a:lnTo>
                    <a:pt x="12700" y="387985"/>
                  </a:lnTo>
                  <a:close/>
                </a:path>
                <a:path w="7804784" h="489585">
                  <a:moveTo>
                    <a:pt x="12700" y="299085"/>
                  </a:moveTo>
                  <a:lnTo>
                    <a:pt x="0" y="299085"/>
                  </a:lnTo>
                  <a:lnTo>
                    <a:pt x="0" y="349885"/>
                  </a:lnTo>
                  <a:lnTo>
                    <a:pt x="12700" y="349885"/>
                  </a:lnTo>
                  <a:lnTo>
                    <a:pt x="12700" y="299085"/>
                  </a:lnTo>
                  <a:close/>
                </a:path>
                <a:path w="7804784" h="489585">
                  <a:moveTo>
                    <a:pt x="12700" y="248285"/>
                  </a:moveTo>
                  <a:lnTo>
                    <a:pt x="0" y="248285"/>
                  </a:lnTo>
                  <a:lnTo>
                    <a:pt x="0" y="260985"/>
                  </a:lnTo>
                  <a:lnTo>
                    <a:pt x="12700" y="260985"/>
                  </a:lnTo>
                  <a:lnTo>
                    <a:pt x="12700" y="248285"/>
                  </a:lnTo>
                  <a:close/>
                </a:path>
                <a:path w="7804784" h="489585">
                  <a:moveTo>
                    <a:pt x="12700" y="159385"/>
                  </a:moveTo>
                  <a:lnTo>
                    <a:pt x="0" y="159385"/>
                  </a:lnTo>
                  <a:lnTo>
                    <a:pt x="0" y="210185"/>
                  </a:lnTo>
                  <a:lnTo>
                    <a:pt x="12700" y="210185"/>
                  </a:lnTo>
                  <a:lnTo>
                    <a:pt x="12700" y="159385"/>
                  </a:lnTo>
                  <a:close/>
                </a:path>
                <a:path w="7804784" h="489585">
                  <a:moveTo>
                    <a:pt x="12700" y="108585"/>
                  </a:moveTo>
                  <a:lnTo>
                    <a:pt x="0" y="108585"/>
                  </a:lnTo>
                  <a:lnTo>
                    <a:pt x="0" y="121285"/>
                  </a:lnTo>
                  <a:lnTo>
                    <a:pt x="12700" y="121285"/>
                  </a:lnTo>
                  <a:lnTo>
                    <a:pt x="12700" y="108585"/>
                  </a:lnTo>
                  <a:close/>
                </a:path>
                <a:path w="7804784" h="489585">
                  <a:moveTo>
                    <a:pt x="12700" y="19685"/>
                  </a:moveTo>
                  <a:lnTo>
                    <a:pt x="0" y="19685"/>
                  </a:lnTo>
                  <a:lnTo>
                    <a:pt x="0" y="70485"/>
                  </a:lnTo>
                  <a:lnTo>
                    <a:pt x="12700" y="70485"/>
                  </a:lnTo>
                  <a:lnTo>
                    <a:pt x="12700" y="19685"/>
                  </a:lnTo>
                  <a:close/>
                </a:path>
                <a:path w="7804784" h="489585">
                  <a:moveTo>
                    <a:pt x="43814" y="0"/>
                  </a:moveTo>
                  <a:lnTo>
                    <a:pt x="31114" y="0"/>
                  </a:lnTo>
                  <a:lnTo>
                    <a:pt x="31114" y="12700"/>
                  </a:lnTo>
                  <a:lnTo>
                    <a:pt x="43814" y="12700"/>
                  </a:lnTo>
                  <a:lnTo>
                    <a:pt x="43814" y="0"/>
                  </a:lnTo>
                  <a:close/>
                </a:path>
                <a:path w="7804784" h="489585">
                  <a:moveTo>
                    <a:pt x="132714" y="0"/>
                  </a:moveTo>
                  <a:lnTo>
                    <a:pt x="81914" y="0"/>
                  </a:lnTo>
                  <a:lnTo>
                    <a:pt x="81914" y="12700"/>
                  </a:lnTo>
                  <a:lnTo>
                    <a:pt x="132714" y="12700"/>
                  </a:lnTo>
                  <a:lnTo>
                    <a:pt x="132714" y="0"/>
                  </a:lnTo>
                  <a:close/>
                </a:path>
                <a:path w="7804784" h="489585">
                  <a:moveTo>
                    <a:pt x="183514" y="0"/>
                  </a:moveTo>
                  <a:lnTo>
                    <a:pt x="170814" y="0"/>
                  </a:lnTo>
                  <a:lnTo>
                    <a:pt x="170814" y="12700"/>
                  </a:lnTo>
                  <a:lnTo>
                    <a:pt x="183514" y="12700"/>
                  </a:lnTo>
                  <a:lnTo>
                    <a:pt x="183514" y="0"/>
                  </a:lnTo>
                  <a:close/>
                </a:path>
                <a:path w="7804784" h="489585">
                  <a:moveTo>
                    <a:pt x="272414" y="0"/>
                  </a:moveTo>
                  <a:lnTo>
                    <a:pt x="221614" y="0"/>
                  </a:lnTo>
                  <a:lnTo>
                    <a:pt x="221614" y="12700"/>
                  </a:lnTo>
                  <a:lnTo>
                    <a:pt x="272414" y="12700"/>
                  </a:lnTo>
                  <a:lnTo>
                    <a:pt x="272414" y="0"/>
                  </a:lnTo>
                  <a:close/>
                </a:path>
                <a:path w="7804784" h="489585">
                  <a:moveTo>
                    <a:pt x="323214" y="0"/>
                  </a:moveTo>
                  <a:lnTo>
                    <a:pt x="310514" y="0"/>
                  </a:lnTo>
                  <a:lnTo>
                    <a:pt x="310514" y="12700"/>
                  </a:lnTo>
                  <a:lnTo>
                    <a:pt x="323214" y="12700"/>
                  </a:lnTo>
                  <a:lnTo>
                    <a:pt x="323214" y="0"/>
                  </a:lnTo>
                  <a:close/>
                </a:path>
                <a:path w="7804784" h="489585">
                  <a:moveTo>
                    <a:pt x="412114" y="0"/>
                  </a:moveTo>
                  <a:lnTo>
                    <a:pt x="361314" y="0"/>
                  </a:lnTo>
                  <a:lnTo>
                    <a:pt x="361314" y="12700"/>
                  </a:lnTo>
                  <a:lnTo>
                    <a:pt x="412114" y="12700"/>
                  </a:lnTo>
                  <a:lnTo>
                    <a:pt x="412114" y="0"/>
                  </a:lnTo>
                  <a:close/>
                </a:path>
                <a:path w="7804784" h="489585">
                  <a:moveTo>
                    <a:pt x="462914" y="0"/>
                  </a:moveTo>
                  <a:lnTo>
                    <a:pt x="450214" y="0"/>
                  </a:lnTo>
                  <a:lnTo>
                    <a:pt x="450214" y="12700"/>
                  </a:lnTo>
                  <a:lnTo>
                    <a:pt x="462914" y="12700"/>
                  </a:lnTo>
                  <a:lnTo>
                    <a:pt x="462914" y="0"/>
                  </a:lnTo>
                  <a:close/>
                </a:path>
                <a:path w="7804784" h="489585">
                  <a:moveTo>
                    <a:pt x="551814" y="0"/>
                  </a:moveTo>
                  <a:lnTo>
                    <a:pt x="501014" y="0"/>
                  </a:lnTo>
                  <a:lnTo>
                    <a:pt x="501014" y="12700"/>
                  </a:lnTo>
                  <a:lnTo>
                    <a:pt x="551814" y="12700"/>
                  </a:lnTo>
                  <a:lnTo>
                    <a:pt x="551814" y="0"/>
                  </a:lnTo>
                  <a:close/>
                </a:path>
                <a:path w="7804784" h="489585">
                  <a:moveTo>
                    <a:pt x="602614" y="0"/>
                  </a:moveTo>
                  <a:lnTo>
                    <a:pt x="589914" y="0"/>
                  </a:lnTo>
                  <a:lnTo>
                    <a:pt x="589914" y="12700"/>
                  </a:lnTo>
                  <a:lnTo>
                    <a:pt x="602614" y="12700"/>
                  </a:lnTo>
                  <a:lnTo>
                    <a:pt x="602614" y="0"/>
                  </a:lnTo>
                  <a:close/>
                </a:path>
                <a:path w="7804784" h="489585">
                  <a:moveTo>
                    <a:pt x="691515" y="0"/>
                  </a:moveTo>
                  <a:lnTo>
                    <a:pt x="640714" y="0"/>
                  </a:lnTo>
                  <a:lnTo>
                    <a:pt x="640714" y="12700"/>
                  </a:lnTo>
                  <a:lnTo>
                    <a:pt x="691515" y="12700"/>
                  </a:lnTo>
                  <a:lnTo>
                    <a:pt x="691515" y="0"/>
                  </a:lnTo>
                  <a:close/>
                </a:path>
                <a:path w="7804784" h="489585">
                  <a:moveTo>
                    <a:pt x="742315" y="0"/>
                  </a:moveTo>
                  <a:lnTo>
                    <a:pt x="729615" y="0"/>
                  </a:lnTo>
                  <a:lnTo>
                    <a:pt x="729615" y="12700"/>
                  </a:lnTo>
                  <a:lnTo>
                    <a:pt x="742315" y="12700"/>
                  </a:lnTo>
                  <a:lnTo>
                    <a:pt x="742315" y="0"/>
                  </a:lnTo>
                  <a:close/>
                </a:path>
                <a:path w="7804784" h="489585">
                  <a:moveTo>
                    <a:pt x="831215" y="0"/>
                  </a:moveTo>
                  <a:lnTo>
                    <a:pt x="780415" y="0"/>
                  </a:lnTo>
                  <a:lnTo>
                    <a:pt x="780415" y="12700"/>
                  </a:lnTo>
                  <a:lnTo>
                    <a:pt x="831215" y="12700"/>
                  </a:lnTo>
                  <a:lnTo>
                    <a:pt x="831215" y="0"/>
                  </a:lnTo>
                  <a:close/>
                </a:path>
                <a:path w="7804784" h="489585">
                  <a:moveTo>
                    <a:pt x="882015" y="0"/>
                  </a:moveTo>
                  <a:lnTo>
                    <a:pt x="869315" y="0"/>
                  </a:lnTo>
                  <a:lnTo>
                    <a:pt x="869315" y="12700"/>
                  </a:lnTo>
                  <a:lnTo>
                    <a:pt x="882015" y="12700"/>
                  </a:lnTo>
                  <a:lnTo>
                    <a:pt x="882015" y="0"/>
                  </a:lnTo>
                  <a:close/>
                </a:path>
                <a:path w="7804784" h="489585">
                  <a:moveTo>
                    <a:pt x="970915" y="0"/>
                  </a:moveTo>
                  <a:lnTo>
                    <a:pt x="920115" y="0"/>
                  </a:lnTo>
                  <a:lnTo>
                    <a:pt x="920115" y="12700"/>
                  </a:lnTo>
                  <a:lnTo>
                    <a:pt x="970915" y="12700"/>
                  </a:lnTo>
                  <a:lnTo>
                    <a:pt x="970915" y="0"/>
                  </a:lnTo>
                  <a:close/>
                </a:path>
                <a:path w="7804784" h="489585">
                  <a:moveTo>
                    <a:pt x="1021715" y="0"/>
                  </a:moveTo>
                  <a:lnTo>
                    <a:pt x="1009015" y="0"/>
                  </a:lnTo>
                  <a:lnTo>
                    <a:pt x="1009015" y="12700"/>
                  </a:lnTo>
                  <a:lnTo>
                    <a:pt x="1021715" y="12700"/>
                  </a:lnTo>
                  <a:lnTo>
                    <a:pt x="1021715" y="0"/>
                  </a:lnTo>
                  <a:close/>
                </a:path>
                <a:path w="7804784" h="489585">
                  <a:moveTo>
                    <a:pt x="1110615" y="0"/>
                  </a:moveTo>
                  <a:lnTo>
                    <a:pt x="1059815" y="0"/>
                  </a:lnTo>
                  <a:lnTo>
                    <a:pt x="1059815" y="12700"/>
                  </a:lnTo>
                  <a:lnTo>
                    <a:pt x="1110615" y="12700"/>
                  </a:lnTo>
                  <a:lnTo>
                    <a:pt x="1110615" y="0"/>
                  </a:lnTo>
                  <a:close/>
                </a:path>
                <a:path w="7804784" h="489585">
                  <a:moveTo>
                    <a:pt x="1161415" y="0"/>
                  </a:moveTo>
                  <a:lnTo>
                    <a:pt x="1148715" y="0"/>
                  </a:lnTo>
                  <a:lnTo>
                    <a:pt x="1148715" y="12700"/>
                  </a:lnTo>
                  <a:lnTo>
                    <a:pt x="1161415" y="12700"/>
                  </a:lnTo>
                  <a:lnTo>
                    <a:pt x="1161415" y="0"/>
                  </a:lnTo>
                  <a:close/>
                </a:path>
                <a:path w="7804784" h="489585">
                  <a:moveTo>
                    <a:pt x="1250315" y="0"/>
                  </a:moveTo>
                  <a:lnTo>
                    <a:pt x="1199515" y="0"/>
                  </a:lnTo>
                  <a:lnTo>
                    <a:pt x="1199515" y="12700"/>
                  </a:lnTo>
                  <a:lnTo>
                    <a:pt x="1250315" y="12700"/>
                  </a:lnTo>
                  <a:lnTo>
                    <a:pt x="1250315" y="0"/>
                  </a:lnTo>
                  <a:close/>
                </a:path>
                <a:path w="7804784" h="489585">
                  <a:moveTo>
                    <a:pt x="1301115" y="0"/>
                  </a:moveTo>
                  <a:lnTo>
                    <a:pt x="1288415" y="0"/>
                  </a:lnTo>
                  <a:lnTo>
                    <a:pt x="1288415" y="12700"/>
                  </a:lnTo>
                  <a:lnTo>
                    <a:pt x="1301115" y="12700"/>
                  </a:lnTo>
                  <a:lnTo>
                    <a:pt x="1301115" y="0"/>
                  </a:lnTo>
                  <a:close/>
                </a:path>
                <a:path w="7804784" h="489585">
                  <a:moveTo>
                    <a:pt x="1390015" y="0"/>
                  </a:moveTo>
                  <a:lnTo>
                    <a:pt x="1339215" y="0"/>
                  </a:lnTo>
                  <a:lnTo>
                    <a:pt x="1339215" y="12700"/>
                  </a:lnTo>
                  <a:lnTo>
                    <a:pt x="1390015" y="12700"/>
                  </a:lnTo>
                  <a:lnTo>
                    <a:pt x="1390015" y="0"/>
                  </a:lnTo>
                  <a:close/>
                </a:path>
                <a:path w="7804784" h="489585">
                  <a:moveTo>
                    <a:pt x="1440815" y="0"/>
                  </a:moveTo>
                  <a:lnTo>
                    <a:pt x="1428115" y="0"/>
                  </a:lnTo>
                  <a:lnTo>
                    <a:pt x="1428115" y="12700"/>
                  </a:lnTo>
                  <a:lnTo>
                    <a:pt x="1440815" y="12700"/>
                  </a:lnTo>
                  <a:lnTo>
                    <a:pt x="1440815" y="0"/>
                  </a:lnTo>
                  <a:close/>
                </a:path>
                <a:path w="7804784" h="489585">
                  <a:moveTo>
                    <a:pt x="1529715" y="0"/>
                  </a:moveTo>
                  <a:lnTo>
                    <a:pt x="1478915" y="0"/>
                  </a:lnTo>
                  <a:lnTo>
                    <a:pt x="1478915" y="12700"/>
                  </a:lnTo>
                  <a:lnTo>
                    <a:pt x="1529715" y="12700"/>
                  </a:lnTo>
                  <a:lnTo>
                    <a:pt x="1529715" y="0"/>
                  </a:lnTo>
                  <a:close/>
                </a:path>
                <a:path w="7804784" h="489585">
                  <a:moveTo>
                    <a:pt x="1580515" y="0"/>
                  </a:moveTo>
                  <a:lnTo>
                    <a:pt x="1567815" y="0"/>
                  </a:lnTo>
                  <a:lnTo>
                    <a:pt x="1567815" y="12700"/>
                  </a:lnTo>
                  <a:lnTo>
                    <a:pt x="1580515" y="12700"/>
                  </a:lnTo>
                  <a:lnTo>
                    <a:pt x="1580515" y="0"/>
                  </a:lnTo>
                  <a:close/>
                </a:path>
                <a:path w="7804784" h="489585">
                  <a:moveTo>
                    <a:pt x="1669415" y="0"/>
                  </a:moveTo>
                  <a:lnTo>
                    <a:pt x="1618615" y="0"/>
                  </a:lnTo>
                  <a:lnTo>
                    <a:pt x="1618615" y="12700"/>
                  </a:lnTo>
                  <a:lnTo>
                    <a:pt x="1669415" y="12700"/>
                  </a:lnTo>
                  <a:lnTo>
                    <a:pt x="1669415" y="0"/>
                  </a:lnTo>
                  <a:close/>
                </a:path>
                <a:path w="7804784" h="489585">
                  <a:moveTo>
                    <a:pt x="1720215" y="0"/>
                  </a:moveTo>
                  <a:lnTo>
                    <a:pt x="1707515" y="0"/>
                  </a:lnTo>
                  <a:lnTo>
                    <a:pt x="1707515" y="12700"/>
                  </a:lnTo>
                  <a:lnTo>
                    <a:pt x="1720215" y="12700"/>
                  </a:lnTo>
                  <a:lnTo>
                    <a:pt x="1720215" y="0"/>
                  </a:lnTo>
                  <a:close/>
                </a:path>
                <a:path w="7804784" h="489585">
                  <a:moveTo>
                    <a:pt x="1809115" y="0"/>
                  </a:moveTo>
                  <a:lnTo>
                    <a:pt x="1758315" y="0"/>
                  </a:lnTo>
                  <a:lnTo>
                    <a:pt x="1758315" y="12700"/>
                  </a:lnTo>
                  <a:lnTo>
                    <a:pt x="1809115" y="12700"/>
                  </a:lnTo>
                  <a:lnTo>
                    <a:pt x="1809115" y="0"/>
                  </a:lnTo>
                  <a:close/>
                </a:path>
                <a:path w="7804784" h="489585">
                  <a:moveTo>
                    <a:pt x="1859915" y="0"/>
                  </a:moveTo>
                  <a:lnTo>
                    <a:pt x="1847215" y="0"/>
                  </a:lnTo>
                  <a:lnTo>
                    <a:pt x="1847215" y="12700"/>
                  </a:lnTo>
                  <a:lnTo>
                    <a:pt x="1859915" y="12700"/>
                  </a:lnTo>
                  <a:lnTo>
                    <a:pt x="1859915" y="0"/>
                  </a:lnTo>
                  <a:close/>
                </a:path>
                <a:path w="7804784" h="489585">
                  <a:moveTo>
                    <a:pt x="1948815" y="0"/>
                  </a:moveTo>
                  <a:lnTo>
                    <a:pt x="1898015" y="0"/>
                  </a:lnTo>
                  <a:lnTo>
                    <a:pt x="1898015" y="12700"/>
                  </a:lnTo>
                  <a:lnTo>
                    <a:pt x="1948815" y="12700"/>
                  </a:lnTo>
                  <a:lnTo>
                    <a:pt x="1948815" y="0"/>
                  </a:lnTo>
                  <a:close/>
                </a:path>
                <a:path w="7804784" h="489585">
                  <a:moveTo>
                    <a:pt x="1999615" y="0"/>
                  </a:moveTo>
                  <a:lnTo>
                    <a:pt x="1986915" y="0"/>
                  </a:lnTo>
                  <a:lnTo>
                    <a:pt x="1986915" y="12700"/>
                  </a:lnTo>
                  <a:lnTo>
                    <a:pt x="1999615" y="12700"/>
                  </a:lnTo>
                  <a:lnTo>
                    <a:pt x="1999615" y="0"/>
                  </a:lnTo>
                  <a:close/>
                </a:path>
                <a:path w="7804784" h="489585">
                  <a:moveTo>
                    <a:pt x="2088515" y="0"/>
                  </a:moveTo>
                  <a:lnTo>
                    <a:pt x="2037715" y="0"/>
                  </a:lnTo>
                  <a:lnTo>
                    <a:pt x="2037715" y="12700"/>
                  </a:lnTo>
                  <a:lnTo>
                    <a:pt x="2088515" y="12700"/>
                  </a:lnTo>
                  <a:lnTo>
                    <a:pt x="2088515" y="0"/>
                  </a:lnTo>
                  <a:close/>
                </a:path>
                <a:path w="7804784" h="489585">
                  <a:moveTo>
                    <a:pt x="2139315" y="0"/>
                  </a:moveTo>
                  <a:lnTo>
                    <a:pt x="2126615" y="0"/>
                  </a:lnTo>
                  <a:lnTo>
                    <a:pt x="2126615" y="12700"/>
                  </a:lnTo>
                  <a:lnTo>
                    <a:pt x="2139315" y="12700"/>
                  </a:lnTo>
                  <a:lnTo>
                    <a:pt x="2139315" y="0"/>
                  </a:lnTo>
                  <a:close/>
                </a:path>
                <a:path w="7804784" h="489585">
                  <a:moveTo>
                    <a:pt x="2228215" y="0"/>
                  </a:moveTo>
                  <a:lnTo>
                    <a:pt x="2177415" y="0"/>
                  </a:lnTo>
                  <a:lnTo>
                    <a:pt x="2177415" y="12700"/>
                  </a:lnTo>
                  <a:lnTo>
                    <a:pt x="2228215" y="12700"/>
                  </a:lnTo>
                  <a:lnTo>
                    <a:pt x="2228215" y="0"/>
                  </a:lnTo>
                  <a:close/>
                </a:path>
                <a:path w="7804784" h="489585">
                  <a:moveTo>
                    <a:pt x="2279015" y="0"/>
                  </a:moveTo>
                  <a:lnTo>
                    <a:pt x="2266315" y="0"/>
                  </a:lnTo>
                  <a:lnTo>
                    <a:pt x="2266315" y="12700"/>
                  </a:lnTo>
                  <a:lnTo>
                    <a:pt x="2279015" y="12700"/>
                  </a:lnTo>
                  <a:lnTo>
                    <a:pt x="2279015" y="0"/>
                  </a:lnTo>
                  <a:close/>
                </a:path>
                <a:path w="7804784" h="489585">
                  <a:moveTo>
                    <a:pt x="2367915" y="0"/>
                  </a:moveTo>
                  <a:lnTo>
                    <a:pt x="2317115" y="0"/>
                  </a:lnTo>
                  <a:lnTo>
                    <a:pt x="2317115" y="12700"/>
                  </a:lnTo>
                  <a:lnTo>
                    <a:pt x="2367915" y="12700"/>
                  </a:lnTo>
                  <a:lnTo>
                    <a:pt x="2367915" y="0"/>
                  </a:lnTo>
                  <a:close/>
                </a:path>
                <a:path w="7804784" h="489585">
                  <a:moveTo>
                    <a:pt x="2418715" y="0"/>
                  </a:moveTo>
                  <a:lnTo>
                    <a:pt x="2406015" y="0"/>
                  </a:lnTo>
                  <a:lnTo>
                    <a:pt x="2406015" y="12700"/>
                  </a:lnTo>
                  <a:lnTo>
                    <a:pt x="2418715" y="12700"/>
                  </a:lnTo>
                  <a:lnTo>
                    <a:pt x="2418715" y="0"/>
                  </a:lnTo>
                  <a:close/>
                </a:path>
                <a:path w="7804784" h="489585">
                  <a:moveTo>
                    <a:pt x="2507615" y="0"/>
                  </a:moveTo>
                  <a:lnTo>
                    <a:pt x="2456815" y="0"/>
                  </a:lnTo>
                  <a:lnTo>
                    <a:pt x="2456815" y="12700"/>
                  </a:lnTo>
                  <a:lnTo>
                    <a:pt x="2507615" y="12700"/>
                  </a:lnTo>
                  <a:lnTo>
                    <a:pt x="2507615" y="0"/>
                  </a:lnTo>
                  <a:close/>
                </a:path>
                <a:path w="7804784" h="489585">
                  <a:moveTo>
                    <a:pt x="2558415" y="0"/>
                  </a:moveTo>
                  <a:lnTo>
                    <a:pt x="2545715" y="0"/>
                  </a:lnTo>
                  <a:lnTo>
                    <a:pt x="2545715" y="12700"/>
                  </a:lnTo>
                  <a:lnTo>
                    <a:pt x="2558415" y="12700"/>
                  </a:lnTo>
                  <a:lnTo>
                    <a:pt x="2558415" y="0"/>
                  </a:lnTo>
                  <a:close/>
                </a:path>
                <a:path w="7804784" h="489585">
                  <a:moveTo>
                    <a:pt x="2647315" y="0"/>
                  </a:moveTo>
                  <a:lnTo>
                    <a:pt x="2596515" y="0"/>
                  </a:lnTo>
                  <a:lnTo>
                    <a:pt x="2596515" y="12700"/>
                  </a:lnTo>
                  <a:lnTo>
                    <a:pt x="2647315" y="12700"/>
                  </a:lnTo>
                  <a:lnTo>
                    <a:pt x="2647315" y="0"/>
                  </a:lnTo>
                  <a:close/>
                </a:path>
                <a:path w="7804784" h="489585">
                  <a:moveTo>
                    <a:pt x="2698115" y="0"/>
                  </a:moveTo>
                  <a:lnTo>
                    <a:pt x="2685415" y="0"/>
                  </a:lnTo>
                  <a:lnTo>
                    <a:pt x="2685415" y="12700"/>
                  </a:lnTo>
                  <a:lnTo>
                    <a:pt x="2698115" y="12700"/>
                  </a:lnTo>
                  <a:lnTo>
                    <a:pt x="2698115" y="0"/>
                  </a:lnTo>
                  <a:close/>
                </a:path>
                <a:path w="7804784" h="489585">
                  <a:moveTo>
                    <a:pt x="2787015" y="0"/>
                  </a:moveTo>
                  <a:lnTo>
                    <a:pt x="2736215" y="0"/>
                  </a:lnTo>
                  <a:lnTo>
                    <a:pt x="2736215" y="12700"/>
                  </a:lnTo>
                  <a:lnTo>
                    <a:pt x="2787015" y="12700"/>
                  </a:lnTo>
                  <a:lnTo>
                    <a:pt x="2787015" y="0"/>
                  </a:lnTo>
                  <a:close/>
                </a:path>
                <a:path w="7804784" h="489585">
                  <a:moveTo>
                    <a:pt x="2837815" y="0"/>
                  </a:moveTo>
                  <a:lnTo>
                    <a:pt x="2825115" y="0"/>
                  </a:lnTo>
                  <a:lnTo>
                    <a:pt x="2825115" y="12700"/>
                  </a:lnTo>
                  <a:lnTo>
                    <a:pt x="2837815" y="12700"/>
                  </a:lnTo>
                  <a:lnTo>
                    <a:pt x="2837815" y="0"/>
                  </a:lnTo>
                  <a:close/>
                </a:path>
                <a:path w="7804784" h="489585">
                  <a:moveTo>
                    <a:pt x="2926715" y="0"/>
                  </a:moveTo>
                  <a:lnTo>
                    <a:pt x="2875915" y="0"/>
                  </a:lnTo>
                  <a:lnTo>
                    <a:pt x="2875915" y="12700"/>
                  </a:lnTo>
                  <a:lnTo>
                    <a:pt x="2926715" y="12700"/>
                  </a:lnTo>
                  <a:lnTo>
                    <a:pt x="2926715" y="0"/>
                  </a:lnTo>
                  <a:close/>
                </a:path>
                <a:path w="7804784" h="489585">
                  <a:moveTo>
                    <a:pt x="2977515" y="0"/>
                  </a:moveTo>
                  <a:lnTo>
                    <a:pt x="2964815" y="0"/>
                  </a:lnTo>
                  <a:lnTo>
                    <a:pt x="2964815" y="12700"/>
                  </a:lnTo>
                  <a:lnTo>
                    <a:pt x="2977515" y="12700"/>
                  </a:lnTo>
                  <a:lnTo>
                    <a:pt x="2977515" y="0"/>
                  </a:lnTo>
                  <a:close/>
                </a:path>
                <a:path w="7804784" h="489585">
                  <a:moveTo>
                    <a:pt x="3066415" y="0"/>
                  </a:moveTo>
                  <a:lnTo>
                    <a:pt x="3015615" y="0"/>
                  </a:lnTo>
                  <a:lnTo>
                    <a:pt x="3015615" y="12700"/>
                  </a:lnTo>
                  <a:lnTo>
                    <a:pt x="3066415" y="12700"/>
                  </a:lnTo>
                  <a:lnTo>
                    <a:pt x="3066415" y="0"/>
                  </a:lnTo>
                  <a:close/>
                </a:path>
                <a:path w="7804784" h="489585">
                  <a:moveTo>
                    <a:pt x="3117215" y="0"/>
                  </a:moveTo>
                  <a:lnTo>
                    <a:pt x="3104515" y="0"/>
                  </a:lnTo>
                  <a:lnTo>
                    <a:pt x="3104515" y="12700"/>
                  </a:lnTo>
                  <a:lnTo>
                    <a:pt x="3117215" y="12700"/>
                  </a:lnTo>
                  <a:lnTo>
                    <a:pt x="3117215" y="0"/>
                  </a:lnTo>
                  <a:close/>
                </a:path>
                <a:path w="7804784" h="489585">
                  <a:moveTo>
                    <a:pt x="3206115" y="0"/>
                  </a:moveTo>
                  <a:lnTo>
                    <a:pt x="3155315" y="0"/>
                  </a:lnTo>
                  <a:lnTo>
                    <a:pt x="3155315" y="12700"/>
                  </a:lnTo>
                  <a:lnTo>
                    <a:pt x="3206115" y="12700"/>
                  </a:lnTo>
                  <a:lnTo>
                    <a:pt x="3206115" y="0"/>
                  </a:lnTo>
                  <a:close/>
                </a:path>
                <a:path w="7804784" h="489585">
                  <a:moveTo>
                    <a:pt x="3256915" y="0"/>
                  </a:moveTo>
                  <a:lnTo>
                    <a:pt x="3244215" y="0"/>
                  </a:lnTo>
                  <a:lnTo>
                    <a:pt x="3244215" y="12700"/>
                  </a:lnTo>
                  <a:lnTo>
                    <a:pt x="3256915" y="12700"/>
                  </a:lnTo>
                  <a:lnTo>
                    <a:pt x="3256915" y="0"/>
                  </a:lnTo>
                  <a:close/>
                </a:path>
                <a:path w="7804784" h="489585">
                  <a:moveTo>
                    <a:pt x="3345815" y="0"/>
                  </a:moveTo>
                  <a:lnTo>
                    <a:pt x="3295015" y="0"/>
                  </a:lnTo>
                  <a:lnTo>
                    <a:pt x="3295015" y="12700"/>
                  </a:lnTo>
                  <a:lnTo>
                    <a:pt x="3345815" y="12700"/>
                  </a:lnTo>
                  <a:lnTo>
                    <a:pt x="3345815" y="0"/>
                  </a:lnTo>
                  <a:close/>
                </a:path>
                <a:path w="7804784" h="489585">
                  <a:moveTo>
                    <a:pt x="3396615" y="0"/>
                  </a:moveTo>
                  <a:lnTo>
                    <a:pt x="3383915" y="0"/>
                  </a:lnTo>
                  <a:lnTo>
                    <a:pt x="3383915" y="12700"/>
                  </a:lnTo>
                  <a:lnTo>
                    <a:pt x="3396615" y="12700"/>
                  </a:lnTo>
                  <a:lnTo>
                    <a:pt x="3396615" y="0"/>
                  </a:lnTo>
                  <a:close/>
                </a:path>
                <a:path w="7804784" h="489585">
                  <a:moveTo>
                    <a:pt x="3485515" y="0"/>
                  </a:moveTo>
                  <a:lnTo>
                    <a:pt x="3434715" y="0"/>
                  </a:lnTo>
                  <a:lnTo>
                    <a:pt x="3434715" y="12700"/>
                  </a:lnTo>
                  <a:lnTo>
                    <a:pt x="3485515" y="12700"/>
                  </a:lnTo>
                  <a:lnTo>
                    <a:pt x="3485515" y="0"/>
                  </a:lnTo>
                  <a:close/>
                </a:path>
                <a:path w="7804784" h="489585">
                  <a:moveTo>
                    <a:pt x="3536315" y="0"/>
                  </a:moveTo>
                  <a:lnTo>
                    <a:pt x="3523615" y="0"/>
                  </a:lnTo>
                  <a:lnTo>
                    <a:pt x="3523615" y="12700"/>
                  </a:lnTo>
                  <a:lnTo>
                    <a:pt x="3536315" y="12700"/>
                  </a:lnTo>
                  <a:lnTo>
                    <a:pt x="3536315" y="0"/>
                  </a:lnTo>
                  <a:close/>
                </a:path>
                <a:path w="7804784" h="489585">
                  <a:moveTo>
                    <a:pt x="3625215" y="0"/>
                  </a:moveTo>
                  <a:lnTo>
                    <a:pt x="3574415" y="0"/>
                  </a:lnTo>
                  <a:lnTo>
                    <a:pt x="3574415" y="12700"/>
                  </a:lnTo>
                  <a:lnTo>
                    <a:pt x="3625215" y="12700"/>
                  </a:lnTo>
                  <a:lnTo>
                    <a:pt x="3625215" y="0"/>
                  </a:lnTo>
                  <a:close/>
                </a:path>
                <a:path w="7804784" h="489585">
                  <a:moveTo>
                    <a:pt x="3676015" y="0"/>
                  </a:moveTo>
                  <a:lnTo>
                    <a:pt x="3663315" y="0"/>
                  </a:lnTo>
                  <a:lnTo>
                    <a:pt x="3663315" y="12700"/>
                  </a:lnTo>
                  <a:lnTo>
                    <a:pt x="3676015" y="12700"/>
                  </a:lnTo>
                  <a:lnTo>
                    <a:pt x="3676015" y="0"/>
                  </a:lnTo>
                  <a:close/>
                </a:path>
                <a:path w="7804784" h="489585">
                  <a:moveTo>
                    <a:pt x="3764915" y="0"/>
                  </a:moveTo>
                  <a:lnTo>
                    <a:pt x="3714115" y="0"/>
                  </a:lnTo>
                  <a:lnTo>
                    <a:pt x="3714115" y="12700"/>
                  </a:lnTo>
                  <a:lnTo>
                    <a:pt x="3764915" y="12700"/>
                  </a:lnTo>
                  <a:lnTo>
                    <a:pt x="3764915" y="0"/>
                  </a:lnTo>
                  <a:close/>
                </a:path>
                <a:path w="7804784" h="489585">
                  <a:moveTo>
                    <a:pt x="3815715" y="0"/>
                  </a:moveTo>
                  <a:lnTo>
                    <a:pt x="3803015" y="0"/>
                  </a:lnTo>
                  <a:lnTo>
                    <a:pt x="3803015" y="12700"/>
                  </a:lnTo>
                  <a:lnTo>
                    <a:pt x="3815715" y="12700"/>
                  </a:lnTo>
                  <a:lnTo>
                    <a:pt x="3815715" y="0"/>
                  </a:lnTo>
                  <a:close/>
                </a:path>
                <a:path w="7804784" h="489585">
                  <a:moveTo>
                    <a:pt x="3904615" y="0"/>
                  </a:moveTo>
                  <a:lnTo>
                    <a:pt x="3853815" y="0"/>
                  </a:lnTo>
                  <a:lnTo>
                    <a:pt x="3853815" y="12700"/>
                  </a:lnTo>
                  <a:lnTo>
                    <a:pt x="3904615" y="12700"/>
                  </a:lnTo>
                  <a:lnTo>
                    <a:pt x="3904615" y="0"/>
                  </a:lnTo>
                  <a:close/>
                </a:path>
                <a:path w="7804784" h="489585">
                  <a:moveTo>
                    <a:pt x="3955415" y="0"/>
                  </a:moveTo>
                  <a:lnTo>
                    <a:pt x="3942715" y="0"/>
                  </a:lnTo>
                  <a:lnTo>
                    <a:pt x="3942715" y="12700"/>
                  </a:lnTo>
                  <a:lnTo>
                    <a:pt x="3955415" y="12700"/>
                  </a:lnTo>
                  <a:lnTo>
                    <a:pt x="3955415" y="0"/>
                  </a:lnTo>
                  <a:close/>
                </a:path>
                <a:path w="7804784" h="489585">
                  <a:moveTo>
                    <a:pt x="4044315" y="0"/>
                  </a:moveTo>
                  <a:lnTo>
                    <a:pt x="3993515" y="0"/>
                  </a:lnTo>
                  <a:lnTo>
                    <a:pt x="3993515" y="12700"/>
                  </a:lnTo>
                  <a:lnTo>
                    <a:pt x="4044315" y="12700"/>
                  </a:lnTo>
                  <a:lnTo>
                    <a:pt x="4044315" y="0"/>
                  </a:lnTo>
                  <a:close/>
                </a:path>
                <a:path w="7804784" h="489585">
                  <a:moveTo>
                    <a:pt x="4095115" y="0"/>
                  </a:moveTo>
                  <a:lnTo>
                    <a:pt x="4082415" y="0"/>
                  </a:lnTo>
                  <a:lnTo>
                    <a:pt x="4082415" y="12700"/>
                  </a:lnTo>
                  <a:lnTo>
                    <a:pt x="4095115" y="12700"/>
                  </a:lnTo>
                  <a:lnTo>
                    <a:pt x="4095115" y="0"/>
                  </a:lnTo>
                  <a:close/>
                </a:path>
                <a:path w="7804784" h="489585">
                  <a:moveTo>
                    <a:pt x="4184015" y="0"/>
                  </a:moveTo>
                  <a:lnTo>
                    <a:pt x="4133215" y="0"/>
                  </a:lnTo>
                  <a:lnTo>
                    <a:pt x="4133215" y="12700"/>
                  </a:lnTo>
                  <a:lnTo>
                    <a:pt x="4184015" y="12700"/>
                  </a:lnTo>
                  <a:lnTo>
                    <a:pt x="4184015" y="0"/>
                  </a:lnTo>
                  <a:close/>
                </a:path>
                <a:path w="7804784" h="489585">
                  <a:moveTo>
                    <a:pt x="4234815" y="0"/>
                  </a:moveTo>
                  <a:lnTo>
                    <a:pt x="4222115" y="0"/>
                  </a:lnTo>
                  <a:lnTo>
                    <a:pt x="4222115" y="12700"/>
                  </a:lnTo>
                  <a:lnTo>
                    <a:pt x="4234815" y="12700"/>
                  </a:lnTo>
                  <a:lnTo>
                    <a:pt x="4234815" y="0"/>
                  </a:lnTo>
                  <a:close/>
                </a:path>
                <a:path w="7804784" h="489585">
                  <a:moveTo>
                    <a:pt x="4323715" y="0"/>
                  </a:moveTo>
                  <a:lnTo>
                    <a:pt x="4272915" y="0"/>
                  </a:lnTo>
                  <a:lnTo>
                    <a:pt x="4272915" y="12700"/>
                  </a:lnTo>
                  <a:lnTo>
                    <a:pt x="4323715" y="12700"/>
                  </a:lnTo>
                  <a:lnTo>
                    <a:pt x="4323715" y="0"/>
                  </a:lnTo>
                  <a:close/>
                </a:path>
                <a:path w="7804784" h="489585">
                  <a:moveTo>
                    <a:pt x="4374515" y="0"/>
                  </a:moveTo>
                  <a:lnTo>
                    <a:pt x="4361815" y="0"/>
                  </a:lnTo>
                  <a:lnTo>
                    <a:pt x="4361815" y="12700"/>
                  </a:lnTo>
                  <a:lnTo>
                    <a:pt x="4374515" y="12700"/>
                  </a:lnTo>
                  <a:lnTo>
                    <a:pt x="4374515" y="0"/>
                  </a:lnTo>
                  <a:close/>
                </a:path>
                <a:path w="7804784" h="489585">
                  <a:moveTo>
                    <a:pt x="4463415" y="0"/>
                  </a:moveTo>
                  <a:lnTo>
                    <a:pt x="4412615" y="0"/>
                  </a:lnTo>
                  <a:lnTo>
                    <a:pt x="4412615" y="12700"/>
                  </a:lnTo>
                  <a:lnTo>
                    <a:pt x="4463415" y="12700"/>
                  </a:lnTo>
                  <a:lnTo>
                    <a:pt x="4463415" y="0"/>
                  </a:lnTo>
                  <a:close/>
                </a:path>
                <a:path w="7804784" h="489585">
                  <a:moveTo>
                    <a:pt x="4514215" y="0"/>
                  </a:moveTo>
                  <a:lnTo>
                    <a:pt x="4501515" y="0"/>
                  </a:lnTo>
                  <a:lnTo>
                    <a:pt x="4501515" y="12700"/>
                  </a:lnTo>
                  <a:lnTo>
                    <a:pt x="4514215" y="12700"/>
                  </a:lnTo>
                  <a:lnTo>
                    <a:pt x="4514215" y="0"/>
                  </a:lnTo>
                  <a:close/>
                </a:path>
                <a:path w="7804784" h="489585">
                  <a:moveTo>
                    <a:pt x="4603115" y="0"/>
                  </a:moveTo>
                  <a:lnTo>
                    <a:pt x="4552315" y="0"/>
                  </a:lnTo>
                  <a:lnTo>
                    <a:pt x="4552315" y="12700"/>
                  </a:lnTo>
                  <a:lnTo>
                    <a:pt x="4603115" y="12700"/>
                  </a:lnTo>
                  <a:lnTo>
                    <a:pt x="4603115" y="0"/>
                  </a:lnTo>
                  <a:close/>
                </a:path>
                <a:path w="7804784" h="489585">
                  <a:moveTo>
                    <a:pt x="4653915" y="0"/>
                  </a:moveTo>
                  <a:lnTo>
                    <a:pt x="4641215" y="0"/>
                  </a:lnTo>
                  <a:lnTo>
                    <a:pt x="4641215" y="12700"/>
                  </a:lnTo>
                  <a:lnTo>
                    <a:pt x="4653915" y="12700"/>
                  </a:lnTo>
                  <a:lnTo>
                    <a:pt x="4653915" y="0"/>
                  </a:lnTo>
                  <a:close/>
                </a:path>
                <a:path w="7804784" h="489585">
                  <a:moveTo>
                    <a:pt x="4742815" y="0"/>
                  </a:moveTo>
                  <a:lnTo>
                    <a:pt x="4692015" y="0"/>
                  </a:lnTo>
                  <a:lnTo>
                    <a:pt x="4692015" y="12700"/>
                  </a:lnTo>
                  <a:lnTo>
                    <a:pt x="4742815" y="12700"/>
                  </a:lnTo>
                  <a:lnTo>
                    <a:pt x="4742815" y="0"/>
                  </a:lnTo>
                  <a:close/>
                </a:path>
                <a:path w="7804784" h="489585">
                  <a:moveTo>
                    <a:pt x="4793615" y="0"/>
                  </a:moveTo>
                  <a:lnTo>
                    <a:pt x="4780915" y="0"/>
                  </a:lnTo>
                  <a:lnTo>
                    <a:pt x="4780915" y="12700"/>
                  </a:lnTo>
                  <a:lnTo>
                    <a:pt x="4793615" y="12700"/>
                  </a:lnTo>
                  <a:lnTo>
                    <a:pt x="4793615" y="0"/>
                  </a:lnTo>
                  <a:close/>
                </a:path>
                <a:path w="7804784" h="489585">
                  <a:moveTo>
                    <a:pt x="4882515" y="0"/>
                  </a:moveTo>
                  <a:lnTo>
                    <a:pt x="4831715" y="0"/>
                  </a:lnTo>
                  <a:lnTo>
                    <a:pt x="4831715" y="12700"/>
                  </a:lnTo>
                  <a:lnTo>
                    <a:pt x="4882515" y="12700"/>
                  </a:lnTo>
                  <a:lnTo>
                    <a:pt x="4882515" y="0"/>
                  </a:lnTo>
                  <a:close/>
                </a:path>
                <a:path w="7804784" h="489585">
                  <a:moveTo>
                    <a:pt x="4933315" y="0"/>
                  </a:moveTo>
                  <a:lnTo>
                    <a:pt x="4920615" y="0"/>
                  </a:lnTo>
                  <a:lnTo>
                    <a:pt x="4920615" y="12700"/>
                  </a:lnTo>
                  <a:lnTo>
                    <a:pt x="4933315" y="12700"/>
                  </a:lnTo>
                  <a:lnTo>
                    <a:pt x="4933315" y="0"/>
                  </a:lnTo>
                  <a:close/>
                </a:path>
                <a:path w="7804784" h="489585">
                  <a:moveTo>
                    <a:pt x="5022215" y="0"/>
                  </a:moveTo>
                  <a:lnTo>
                    <a:pt x="4971415" y="0"/>
                  </a:lnTo>
                  <a:lnTo>
                    <a:pt x="4971415" y="12700"/>
                  </a:lnTo>
                  <a:lnTo>
                    <a:pt x="5022215" y="12700"/>
                  </a:lnTo>
                  <a:lnTo>
                    <a:pt x="5022215" y="0"/>
                  </a:lnTo>
                  <a:close/>
                </a:path>
                <a:path w="7804784" h="489585">
                  <a:moveTo>
                    <a:pt x="5073015" y="0"/>
                  </a:moveTo>
                  <a:lnTo>
                    <a:pt x="5060315" y="0"/>
                  </a:lnTo>
                  <a:lnTo>
                    <a:pt x="5060315" y="12700"/>
                  </a:lnTo>
                  <a:lnTo>
                    <a:pt x="5073015" y="12700"/>
                  </a:lnTo>
                  <a:lnTo>
                    <a:pt x="5073015" y="0"/>
                  </a:lnTo>
                  <a:close/>
                </a:path>
                <a:path w="7804784" h="489585">
                  <a:moveTo>
                    <a:pt x="5161915" y="0"/>
                  </a:moveTo>
                  <a:lnTo>
                    <a:pt x="5111115" y="0"/>
                  </a:lnTo>
                  <a:lnTo>
                    <a:pt x="5111115" y="12700"/>
                  </a:lnTo>
                  <a:lnTo>
                    <a:pt x="5161915" y="12700"/>
                  </a:lnTo>
                  <a:lnTo>
                    <a:pt x="5161915" y="0"/>
                  </a:lnTo>
                  <a:close/>
                </a:path>
                <a:path w="7804784" h="489585">
                  <a:moveTo>
                    <a:pt x="5212715" y="0"/>
                  </a:moveTo>
                  <a:lnTo>
                    <a:pt x="5200015" y="0"/>
                  </a:lnTo>
                  <a:lnTo>
                    <a:pt x="5200015" y="12700"/>
                  </a:lnTo>
                  <a:lnTo>
                    <a:pt x="5212715" y="12700"/>
                  </a:lnTo>
                  <a:lnTo>
                    <a:pt x="5212715" y="0"/>
                  </a:lnTo>
                  <a:close/>
                </a:path>
                <a:path w="7804784" h="489585">
                  <a:moveTo>
                    <a:pt x="5301615" y="0"/>
                  </a:moveTo>
                  <a:lnTo>
                    <a:pt x="5250815" y="0"/>
                  </a:lnTo>
                  <a:lnTo>
                    <a:pt x="5250815" y="12700"/>
                  </a:lnTo>
                  <a:lnTo>
                    <a:pt x="5301615" y="12700"/>
                  </a:lnTo>
                  <a:lnTo>
                    <a:pt x="5301615" y="0"/>
                  </a:lnTo>
                  <a:close/>
                </a:path>
                <a:path w="7804784" h="489585">
                  <a:moveTo>
                    <a:pt x="5352415" y="0"/>
                  </a:moveTo>
                  <a:lnTo>
                    <a:pt x="5339715" y="0"/>
                  </a:lnTo>
                  <a:lnTo>
                    <a:pt x="5339715" y="12700"/>
                  </a:lnTo>
                  <a:lnTo>
                    <a:pt x="5352415" y="12700"/>
                  </a:lnTo>
                  <a:lnTo>
                    <a:pt x="5352415" y="0"/>
                  </a:lnTo>
                  <a:close/>
                </a:path>
                <a:path w="7804784" h="489585">
                  <a:moveTo>
                    <a:pt x="5441315" y="0"/>
                  </a:moveTo>
                  <a:lnTo>
                    <a:pt x="5390515" y="0"/>
                  </a:lnTo>
                  <a:lnTo>
                    <a:pt x="5390515" y="12700"/>
                  </a:lnTo>
                  <a:lnTo>
                    <a:pt x="5441315" y="12700"/>
                  </a:lnTo>
                  <a:lnTo>
                    <a:pt x="5441315" y="0"/>
                  </a:lnTo>
                  <a:close/>
                </a:path>
                <a:path w="7804784" h="489585">
                  <a:moveTo>
                    <a:pt x="5492115" y="0"/>
                  </a:moveTo>
                  <a:lnTo>
                    <a:pt x="5479415" y="0"/>
                  </a:lnTo>
                  <a:lnTo>
                    <a:pt x="5479415" y="12700"/>
                  </a:lnTo>
                  <a:lnTo>
                    <a:pt x="5492115" y="12700"/>
                  </a:lnTo>
                  <a:lnTo>
                    <a:pt x="5492115" y="0"/>
                  </a:lnTo>
                  <a:close/>
                </a:path>
                <a:path w="7804784" h="489585">
                  <a:moveTo>
                    <a:pt x="5581015" y="0"/>
                  </a:moveTo>
                  <a:lnTo>
                    <a:pt x="5530215" y="0"/>
                  </a:lnTo>
                  <a:lnTo>
                    <a:pt x="5530215" y="12700"/>
                  </a:lnTo>
                  <a:lnTo>
                    <a:pt x="5581015" y="12700"/>
                  </a:lnTo>
                  <a:lnTo>
                    <a:pt x="5581015" y="0"/>
                  </a:lnTo>
                  <a:close/>
                </a:path>
                <a:path w="7804784" h="489585">
                  <a:moveTo>
                    <a:pt x="5631815" y="0"/>
                  </a:moveTo>
                  <a:lnTo>
                    <a:pt x="5619115" y="0"/>
                  </a:lnTo>
                  <a:lnTo>
                    <a:pt x="5619115" y="12700"/>
                  </a:lnTo>
                  <a:lnTo>
                    <a:pt x="5631815" y="12700"/>
                  </a:lnTo>
                  <a:lnTo>
                    <a:pt x="5631815" y="0"/>
                  </a:lnTo>
                  <a:close/>
                </a:path>
                <a:path w="7804784" h="489585">
                  <a:moveTo>
                    <a:pt x="5720715" y="0"/>
                  </a:moveTo>
                  <a:lnTo>
                    <a:pt x="5669915" y="0"/>
                  </a:lnTo>
                  <a:lnTo>
                    <a:pt x="5669915" y="12700"/>
                  </a:lnTo>
                  <a:lnTo>
                    <a:pt x="5720715" y="12700"/>
                  </a:lnTo>
                  <a:lnTo>
                    <a:pt x="5720715" y="0"/>
                  </a:lnTo>
                  <a:close/>
                </a:path>
                <a:path w="7804784" h="489585">
                  <a:moveTo>
                    <a:pt x="5771515" y="0"/>
                  </a:moveTo>
                  <a:lnTo>
                    <a:pt x="5758815" y="0"/>
                  </a:lnTo>
                  <a:lnTo>
                    <a:pt x="5758815" y="12700"/>
                  </a:lnTo>
                  <a:lnTo>
                    <a:pt x="5771515" y="12700"/>
                  </a:lnTo>
                  <a:lnTo>
                    <a:pt x="5771515" y="0"/>
                  </a:lnTo>
                  <a:close/>
                </a:path>
                <a:path w="7804784" h="489585">
                  <a:moveTo>
                    <a:pt x="5860415" y="0"/>
                  </a:moveTo>
                  <a:lnTo>
                    <a:pt x="5809615" y="0"/>
                  </a:lnTo>
                  <a:lnTo>
                    <a:pt x="5809615" y="12700"/>
                  </a:lnTo>
                  <a:lnTo>
                    <a:pt x="5860415" y="12700"/>
                  </a:lnTo>
                  <a:lnTo>
                    <a:pt x="5860415" y="0"/>
                  </a:lnTo>
                  <a:close/>
                </a:path>
                <a:path w="7804784" h="489585">
                  <a:moveTo>
                    <a:pt x="5911215" y="0"/>
                  </a:moveTo>
                  <a:lnTo>
                    <a:pt x="5898515" y="0"/>
                  </a:lnTo>
                  <a:lnTo>
                    <a:pt x="5898515" y="12700"/>
                  </a:lnTo>
                  <a:lnTo>
                    <a:pt x="5911215" y="12700"/>
                  </a:lnTo>
                  <a:lnTo>
                    <a:pt x="5911215" y="0"/>
                  </a:lnTo>
                  <a:close/>
                </a:path>
                <a:path w="7804784" h="489585">
                  <a:moveTo>
                    <a:pt x="6000115" y="0"/>
                  </a:moveTo>
                  <a:lnTo>
                    <a:pt x="5949315" y="0"/>
                  </a:lnTo>
                  <a:lnTo>
                    <a:pt x="5949315" y="12700"/>
                  </a:lnTo>
                  <a:lnTo>
                    <a:pt x="6000115" y="12700"/>
                  </a:lnTo>
                  <a:lnTo>
                    <a:pt x="6000115" y="0"/>
                  </a:lnTo>
                  <a:close/>
                </a:path>
                <a:path w="7804784" h="489585">
                  <a:moveTo>
                    <a:pt x="6050915" y="0"/>
                  </a:moveTo>
                  <a:lnTo>
                    <a:pt x="6038215" y="0"/>
                  </a:lnTo>
                  <a:lnTo>
                    <a:pt x="6038215" y="12700"/>
                  </a:lnTo>
                  <a:lnTo>
                    <a:pt x="6050915" y="12700"/>
                  </a:lnTo>
                  <a:lnTo>
                    <a:pt x="6050915" y="0"/>
                  </a:lnTo>
                  <a:close/>
                </a:path>
                <a:path w="7804784" h="489585">
                  <a:moveTo>
                    <a:pt x="6139815" y="0"/>
                  </a:moveTo>
                  <a:lnTo>
                    <a:pt x="6089015" y="0"/>
                  </a:lnTo>
                  <a:lnTo>
                    <a:pt x="6089015" y="12700"/>
                  </a:lnTo>
                  <a:lnTo>
                    <a:pt x="6139815" y="12700"/>
                  </a:lnTo>
                  <a:lnTo>
                    <a:pt x="6139815" y="0"/>
                  </a:lnTo>
                  <a:close/>
                </a:path>
                <a:path w="7804784" h="489585">
                  <a:moveTo>
                    <a:pt x="6190615" y="0"/>
                  </a:moveTo>
                  <a:lnTo>
                    <a:pt x="6177915" y="0"/>
                  </a:lnTo>
                  <a:lnTo>
                    <a:pt x="6177915" y="12700"/>
                  </a:lnTo>
                  <a:lnTo>
                    <a:pt x="6190615" y="12700"/>
                  </a:lnTo>
                  <a:lnTo>
                    <a:pt x="6190615" y="0"/>
                  </a:lnTo>
                  <a:close/>
                </a:path>
                <a:path w="7804784" h="489585">
                  <a:moveTo>
                    <a:pt x="6279515" y="0"/>
                  </a:moveTo>
                  <a:lnTo>
                    <a:pt x="6228715" y="0"/>
                  </a:lnTo>
                  <a:lnTo>
                    <a:pt x="6228715" y="12700"/>
                  </a:lnTo>
                  <a:lnTo>
                    <a:pt x="6279515" y="12700"/>
                  </a:lnTo>
                  <a:lnTo>
                    <a:pt x="6279515" y="0"/>
                  </a:lnTo>
                  <a:close/>
                </a:path>
                <a:path w="7804784" h="489585">
                  <a:moveTo>
                    <a:pt x="6330315" y="0"/>
                  </a:moveTo>
                  <a:lnTo>
                    <a:pt x="6317615" y="0"/>
                  </a:lnTo>
                  <a:lnTo>
                    <a:pt x="6317615" y="12700"/>
                  </a:lnTo>
                  <a:lnTo>
                    <a:pt x="6330315" y="12700"/>
                  </a:lnTo>
                  <a:lnTo>
                    <a:pt x="6330315" y="0"/>
                  </a:lnTo>
                  <a:close/>
                </a:path>
                <a:path w="7804784" h="489585">
                  <a:moveTo>
                    <a:pt x="6419215" y="0"/>
                  </a:moveTo>
                  <a:lnTo>
                    <a:pt x="6368415" y="0"/>
                  </a:lnTo>
                  <a:lnTo>
                    <a:pt x="6368415" y="12700"/>
                  </a:lnTo>
                  <a:lnTo>
                    <a:pt x="6419215" y="12700"/>
                  </a:lnTo>
                  <a:lnTo>
                    <a:pt x="6419215" y="0"/>
                  </a:lnTo>
                  <a:close/>
                </a:path>
                <a:path w="7804784" h="489585">
                  <a:moveTo>
                    <a:pt x="6470015" y="0"/>
                  </a:moveTo>
                  <a:lnTo>
                    <a:pt x="6457315" y="0"/>
                  </a:lnTo>
                  <a:lnTo>
                    <a:pt x="6457315" y="12700"/>
                  </a:lnTo>
                  <a:lnTo>
                    <a:pt x="6470015" y="12700"/>
                  </a:lnTo>
                  <a:lnTo>
                    <a:pt x="6470015" y="0"/>
                  </a:lnTo>
                  <a:close/>
                </a:path>
                <a:path w="7804784" h="489585">
                  <a:moveTo>
                    <a:pt x="6558915" y="0"/>
                  </a:moveTo>
                  <a:lnTo>
                    <a:pt x="6508115" y="0"/>
                  </a:lnTo>
                  <a:lnTo>
                    <a:pt x="6508115" y="12700"/>
                  </a:lnTo>
                  <a:lnTo>
                    <a:pt x="6558915" y="12700"/>
                  </a:lnTo>
                  <a:lnTo>
                    <a:pt x="6558915" y="0"/>
                  </a:lnTo>
                  <a:close/>
                </a:path>
                <a:path w="7804784" h="489585">
                  <a:moveTo>
                    <a:pt x="6609715" y="0"/>
                  </a:moveTo>
                  <a:lnTo>
                    <a:pt x="6597015" y="0"/>
                  </a:lnTo>
                  <a:lnTo>
                    <a:pt x="6597015" y="12700"/>
                  </a:lnTo>
                  <a:lnTo>
                    <a:pt x="6609715" y="12700"/>
                  </a:lnTo>
                  <a:lnTo>
                    <a:pt x="6609715" y="0"/>
                  </a:lnTo>
                  <a:close/>
                </a:path>
                <a:path w="7804784" h="489585">
                  <a:moveTo>
                    <a:pt x="6698615" y="0"/>
                  </a:moveTo>
                  <a:lnTo>
                    <a:pt x="6647815" y="0"/>
                  </a:lnTo>
                  <a:lnTo>
                    <a:pt x="6647815" y="12700"/>
                  </a:lnTo>
                  <a:lnTo>
                    <a:pt x="6698615" y="12700"/>
                  </a:lnTo>
                  <a:lnTo>
                    <a:pt x="6698615" y="0"/>
                  </a:lnTo>
                  <a:close/>
                </a:path>
                <a:path w="7804784" h="489585">
                  <a:moveTo>
                    <a:pt x="6749415" y="0"/>
                  </a:moveTo>
                  <a:lnTo>
                    <a:pt x="6736715" y="0"/>
                  </a:lnTo>
                  <a:lnTo>
                    <a:pt x="6736715" y="12700"/>
                  </a:lnTo>
                  <a:lnTo>
                    <a:pt x="6749415" y="12700"/>
                  </a:lnTo>
                  <a:lnTo>
                    <a:pt x="6749415" y="0"/>
                  </a:lnTo>
                  <a:close/>
                </a:path>
                <a:path w="7804784" h="489585">
                  <a:moveTo>
                    <a:pt x="6838315" y="0"/>
                  </a:moveTo>
                  <a:lnTo>
                    <a:pt x="6787515" y="0"/>
                  </a:lnTo>
                  <a:lnTo>
                    <a:pt x="6787515" y="12700"/>
                  </a:lnTo>
                  <a:lnTo>
                    <a:pt x="6838315" y="12700"/>
                  </a:lnTo>
                  <a:lnTo>
                    <a:pt x="6838315" y="0"/>
                  </a:lnTo>
                  <a:close/>
                </a:path>
                <a:path w="7804784" h="489585">
                  <a:moveTo>
                    <a:pt x="6889115" y="0"/>
                  </a:moveTo>
                  <a:lnTo>
                    <a:pt x="6876415" y="0"/>
                  </a:lnTo>
                  <a:lnTo>
                    <a:pt x="6876415" y="12700"/>
                  </a:lnTo>
                  <a:lnTo>
                    <a:pt x="6889115" y="12700"/>
                  </a:lnTo>
                  <a:lnTo>
                    <a:pt x="6889115" y="0"/>
                  </a:lnTo>
                  <a:close/>
                </a:path>
                <a:path w="7804784" h="489585">
                  <a:moveTo>
                    <a:pt x="6978015" y="0"/>
                  </a:moveTo>
                  <a:lnTo>
                    <a:pt x="6927215" y="0"/>
                  </a:lnTo>
                  <a:lnTo>
                    <a:pt x="6927215" y="12700"/>
                  </a:lnTo>
                  <a:lnTo>
                    <a:pt x="6978015" y="12700"/>
                  </a:lnTo>
                  <a:lnTo>
                    <a:pt x="6978015" y="0"/>
                  </a:lnTo>
                  <a:close/>
                </a:path>
                <a:path w="7804784" h="489585">
                  <a:moveTo>
                    <a:pt x="7028815" y="0"/>
                  </a:moveTo>
                  <a:lnTo>
                    <a:pt x="7016115" y="0"/>
                  </a:lnTo>
                  <a:lnTo>
                    <a:pt x="7016115" y="12700"/>
                  </a:lnTo>
                  <a:lnTo>
                    <a:pt x="7028815" y="12700"/>
                  </a:lnTo>
                  <a:lnTo>
                    <a:pt x="7028815" y="0"/>
                  </a:lnTo>
                  <a:close/>
                </a:path>
                <a:path w="7804784" h="489585">
                  <a:moveTo>
                    <a:pt x="7117715" y="0"/>
                  </a:moveTo>
                  <a:lnTo>
                    <a:pt x="7066915" y="0"/>
                  </a:lnTo>
                  <a:lnTo>
                    <a:pt x="7066915" y="12700"/>
                  </a:lnTo>
                  <a:lnTo>
                    <a:pt x="7117715" y="12700"/>
                  </a:lnTo>
                  <a:lnTo>
                    <a:pt x="7117715" y="0"/>
                  </a:lnTo>
                  <a:close/>
                </a:path>
                <a:path w="7804784" h="489585">
                  <a:moveTo>
                    <a:pt x="7168515" y="0"/>
                  </a:moveTo>
                  <a:lnTo>
                    <a:pt x="7155815" y="0"/>
                  </a:lnTo>
                  <a:lnTo>
                    <a:pt x="7155815" y="12700"/>
                  </a:lnTo>
                  <a:lnTo>
                    <a:pt x="7168515" y="12700"/>
                  </a:lnTo>
                  <a:lnTo>
                    <a:pt x="7168515" y="0"/>
                  </a:lnTo>
                  <a:close/>
                </a:path>
                <a:path w="7804784" h="489585">
                  <a:moveTo>
                    <a:pt x="7257415" y="0"/>
                  </a:moveTo>
                  <a:lnTo>
                    <a:pt x="7206615" y="0"/>
                  </a:lnTo>
                  <a:lnTo>
                    <a:pt x="7206615" y="12700"/>
                  </a:lnTo>
                  <a:lnTo>
                    <a:pt x="7257415" y="12700"/>
                  </a:lnTo>
                  <a:lnTo>
                    <a:pt x="7257415" y="0"/>
                  </a:lnTo>
                  <a:close/>
                </a:path>
                <a:path w="7804784" h="489585">
                  <a:moveTo>
                    <a:pt x="7308215" y="0"/>
                  </a:moveTo>
                  <a:lnTo>
                    <a:pt x="7295515" y="0"/>
                  </a:lnTo>
                  <a:lnTo>
                    <a:pt x="7295515" y="12700"/>
                  </a:lnTo>
                  <a:lnTo>
                    <a:pt x="7308215" y="12700"/>
                  </a:lnTo>
                  <a:lnTo>
                    <a:pt x="7308215" y="0"/>
                  </a:lnTo>
                  <a:close/>
                </a:path>
                <a:path w="7804784" h="489585">
                  <a:moveTo>
                    <a:pt x="7397115" y="0"/>
                  </a:moveTo>
                  <a:lnTo>
                    <a:pt x="7346315" y="0"/>
                  </a:lnTo>
                  <a:lnTo>
                    <a:pt x="7346315" y="12700"/>
                  </a:lnTo>
                  <a:lnTo>
                    <a:pt x="7397115" y="12700"/>
                  </a:lnTo>
                  <a:lnTo>
                    <a:pt x="7397115" y="0"/>
                  </a:lnTo>
                  <a:close/>
                </a:path>
                <a:path w="7804784" h="489585">
                  <a:moveTo>
                    <a:pt x="7447915" y="0"/>
                  </a:moveTo>
                  <a:lnTo>
                    <a:pt x="7435215" y="0"/>
                  </a:lnTo>
                  <a:lnTo>
                    <a:pt x="7435215" y="12700"/>
                  </a:lnTo>
                  <a:lnTo>
                    <a:pt x="7447915" y="12700"/>
                  </a:lnTo>
                  <a:lnTo>
                    <a:pt x="7447915" y="0"/>
                  </a:lnTo>
                  <a:close/>
                </a:path>
                <a:path w="7804784" h="489585">
                  <a:moveTo>
                    <a:pt x="7536815" y="0"/>
                  </a:moveTo>
                  <a:lnTo>
                    <a:pt x="7486015" y="0"/>
                  </a:lnTo>
                  <a:lnTo>
                    <a:pt x="7486015" y="12700"/>
                  </a:lnTo>
                  <a:lnTo>
                    <a:pt x="7536815" y="12700"/>
                  </a:lnTo>
                  <a:lnTo>
                    <a:pt x="7536815" y="0"/>
                  </a:lnTo>
                  <a:close/>
                </a:path>
                <a:path w="7804784" h="489585">
                  <a:moveTo>
                    <a:pt x="7587615" y="0"/>
                  </a:moveTo>
                  <a:lnTo>
                    <a:pt x="7574915" y="0"/>
                  </a:lnTo>
                  <a:lnTo>
                    <a:pt x="7574915" y="12700"/>
                  </a:lnTo>
                  <a:lnTo>
                    <a:pt x="7587615" y="12700"/>
                  </a:lnTo>
                  <a:lnTo>
                    <a:pt x="7587615" y="0"/>
                  </a:lnTo>
                  <a:close/>
                </a:path>
                <a:path w="7804784" h="489585">
                  <a:moveTo>
                    <a:pt x="7676515" y="0"/>
                  </a:moveTo>
                  <a:lnTo>
                    <a:pt x="7625715" y="0"/>
                  </a:lnTo>
                  <a:lnTo>
                    <a:pt x="7625715" y="12700"/>
                  </a:lnTo>
                  <a:lnTo>
                    <a:pt x="7676515" y="12700"/>
                  </a:lnTo>
                  <a:lnTo>
                    <a:pt x="7676515" y="0"/>
                  </a:lnTo>
                  <a:close/>
                </a:path>
                <a:path w="7804784" h="489585">
                  <a:moveTo>
                    <a:pt x="7727315" y="0"/>
                  </a:moveTo>
                  <a:lnTo>
                    <a:pt x="7714615" y="0"/>
                  </a:lnTo>
                  <a:lnTo>
                    <a:pt x="7714615" y="12700"/>
                  </a:lnTo>
                  <a:lnTo>
                    <a:pt x="7727315" y="12700"/>
                  </a:lnTo>
                  <a:lnTo>
                    <a:pt x="7727315" y="0"/>
                  </a:lnTo>
                  <a:close/>
                </a:path>
                <a:path w="7804784" h="489585">
                  <a:moveTo>
                    <a:pt x="7759954" y="6350"/>
                  </a:moveTo>
                  <a:lnTo>
                    <a:pt x="7759954" y="56261"/>
                  </a:lnTo>
                  <a:lnTo>
                    <a:pt x="7772654" y="56261"/>
                  </a:lnTo>
                  <a:lnTo>
                    <a:pt x="7772654" y="12700"/>
                  </a:lnTo>
                  <a:lnTo>
                    <a:pt x="7765415" y="12700"/>
                  </a:lnTo>
                  <a:lnTo>
                    <a:pt x="7765415" y="11811"/>
                  </a:lnTo>
                  <a:lnTo>
                    <a:pt x="7759954" y="6350"/>
                  </a:lnTo>
                  <a:close/>
                </a:path>
                <a:path w="7804784" h="489585">
                  <a:moveTo>
                    <a:pt x="7765415" y="11811"/>
                  </a:moveTo>
                  <a:lnTo>
                    <a:pt x="7765415" y="12700"/>
                  </a:lnTo>
                  <a:lnTo>
                    <a:pt x="7766304" y="12700"/>
                  </a:lnTo>
                  <a:lnTo>
                    <a:pt x="7765415" y="11811"/>
                  </a:lnTo>
                  <a:close/>
                </a:path>
                <a:path w="7804784" h="489585">
                  <a:moveTo>
                    <a:pt x="7772654" y="0"/>
                  </a:moveTo>
                  <a:lnTo>
                    <a:pt x="7765415" y="0"/>
                  </a:lnTo>
                  <a:lnTo>
                    <a:pt x="7765415" y="11811"/>
                  </a:lnTo>
                  <a:lnTo>
                    <a:pt x="7766304" y="12700"/>
                  </a:lnTo>
                  <a:lnTo>
                    <a:pt x="7772654" y="12700"/>
                  </a:lnTo>
                  <a:lnTo>
                    <a:pt x="7772654" y="0"/>
                  </a:lnTo>
                  <a:close/>
                </a:path>
                <a:path w="7804784" h="489585">
                  <a:moveTo>
                    <a:pt x="7772654" y="94361"/>
                  </a:moveTo>
                  <a:lnTo>
                    <a:pt x="7759954" y="94361"/>
                  </a:lnTo>
                  <a:lnTo>
                    <a:pt x="7759954" y="107061"/>
                  </a:lnTo>
                  <a:lnTo>
                    <a:pt x="7772654" y="107061"/>
                  </a:lnTo>
                  <a:lnTo>
                    <a:pt x="7772654" y="94361"/>
                  </a:lnTo>
                  <a:close/>
                </a:path>
                <a:path w="7804784" h="489585">
                  <a:moveTo>
                    <a:pt x="7772654" y="145161"/>
                  </a:moveTo>
                  <a:lnTo>
                    <a:pt x="7759954" y="145161"/>
                  </a:lnTo>
                  <a:lnTo>
                    <a:pt x="7759954" y="195961"/>
                  </a:lnTo>
                  <a:lnTo>
                    <a:pt x="7772654" y="195961"/>
                  </a:lnTo>
                  <a:lnTo>
                    <a:pt x="7772654" y="145161"/>
                  </a:lnTo>
                  <a:close/>
                </a:path>
                <a:path w="7804784" h="489585">
                  <a:moveTo>
                    <a:pt x="7772654" y="234061"/>
                  </a:moveTo>
                  <a:lnTo>
                    <a:pt x="7759954" y="234061"/>
                  </a:lnTo>
                  <a:lnTo>
                    <a:pt x="7759954" y="246761"/>
                  </a:lnTo>
                  <a:lnTo>
                    <a:pt x="7772654" y="246761"/>
                  </a:lnTo>
                  <a:lnTo>
                    <a:pt x="7772654" y="234061"/>
                  </a:lnTo>
                  <a:close/>
                </a:path>
                <a:path w="7804784" h="489585">
                  <a:moveTo>
                    <a:pt x="7772654" y="284861"/>
                  </a:moveTo>
                  <a:lnTo>
                    <a:pt x="7759954" y="284861"/>
                  </a:lnTo>
                  <a:lnTo>
                    <a:pt x="7759954" y="335661"/>
                  </a:lnTo>
                  <a:lnTo>
                    <a:pt x="7772654" y="335661"/>
                  </a:lnTo>
                  <a:lnTo>
                    <a:pt x="7772654" y="284861"/>
                  </a:lnTo>
                  <a:close/>
                </a:path>
                <a:path w="7804784" h="489585">
                  <a:moveTo>
                    <a:pt x="7772654" y="373761"/>
                  </a:moveTo>
                  <a:lnTo>
                    <a:pt x="7759954" y="373761"/>
                  </a:lnTo>
                  <a:lnTo>
                    <a:pt x="7759954" y="386461"/>
                  </a:lnTo>
                  <a:lnTo>
                    <a:pt x="7772654" y="386461"/>
                  </a:lnTo>
                  <a:lnTo>
                    <a:pt x="7772654" y="373761"/>
                  </a:lnTo>
                  <a:close/>
                </a:path>
                <a:path w="7804784" h="489585">
                  <a:moveTo>
                    <a:pt x="7804404" y="400685"/>
                  </a:moveTo>
                  <a:lnTo>
                    <a:pt x="7728204" y="400685"/>
                  </a:lnTo>
                  <a:lnTo>
                    <a:pt x="7766304" y="476885"/>
                  </a:lnTo>
                  <a:lnTo>
                    <a:pt x="7804404" y="400685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79564" y="2567940"/>
              <a:ext cx="1609344" cy="22204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90815" y="2679192"/>
              <a:ext cx="1391920" cy="2002789"/>
            </a:xfrm>
            <a:custGeom>
              <a:avLst/>
              <a:gdLst/>
              <a:ahLst/>
              <a:cxnLst/>
              <a:rect l="l" t="t" r="r" b="b"/>
              <a:pathLst>
                <a:path w="1391920" h="2002789">
                  <a:moveTo>
                    <a:pt x="0" y="2002536"/>
                  </a:moveTo>
                  <a:lnTo>
                    <a:pt x="1391412" y="2002536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520428" y="2567940"/>
              <a:ext cx="1607820" cy="22204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631679" y="2679192"/>
              <a:ext cx="1390015" cy="2002789"/>
            </a:xfrm>
            <a:custGeom>
              <a:avLst/>
              <a:gdLst/>
              <a:ahLst/>
              <a:cxnLst/>
              <a:rect l="l" t="t" r="r" b="b"/>
              <a:pathLst>
                <a:path w="1390015" h="2002789">
                  <a:moveTo>
                    <a:pt x="0" y="2002536"/>
                  </a:moveTo>
                  <a:lnTo>
                    <a:pt x="1389887" y="2002536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25863"/>
            <a:ext cx="4982210" cy="3532504"/>
            <a:chOff x="0" y="3325863"/>
            <a:chExt cx="4982210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9716" y="4305300"/>
              <a:ext cx="2011680" cy="772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4872" y="4358766"/>
              <a:ext cx="1752600" cy="617220"/>
            </a:xfrm>
            <a:custGeom>
              <a:avLst/>
              <a:gdLst/>
              <a:ahLst/>
              <a:cxnLst/>
              <a:rect l="l" t="t" r="r" b="b"/>
              <a:pathLst>
                <a:path w="1752600" h="617220">
                  <a:moveTo>
                    <a:pt x="1727490" y="51688"/>
                  </a:moveTo>
                  <a:lnTo>
                    <a:pt x="1657603" y="92455"/>
                  </a:lnTo>
                  <a:lnTo>
                    <a:pt x="1656588" y="96265"/>
                  </a:lnTo>
                  <a:lnTo>
                    <a:pt x="1660143" y="102361"/>
                  </a:lnTo>
                  <a:lnTo>
                    <a:pt x="1663953" y="103377"/>
                  </a:lnTo>
                  <a:lnTo>
                    <a:pt x="1741709" y="58038"/>
                  </a:lnTo>
                  <a:lnTo>
                    <a:pt x="1740027" y="58038"/>
                  </a:lnTo>
                  <a:lnTo>
                    <a:pt x="1740027" y="57149"/>
                  </a:lnTo>
                  <a:lnTo>
                    <a:pt x="1736852" y="57149"/>
                  </a:lnTo>
                  <a:lnTo>
                    <a:pt x="1727490" y="51688"/>
                  </a:lnTo>
                  <a:close/>
                </a:path>
                <a:path w="1752600" h="617220">
                  <a:moveTo>
                    <a:pt x="1716604" y="45338"/>
                  </a:moveTo>
                  <a:lnTo>
                    <a:pt x="1689227" y="45338"/>
                  </a:lnTo>
                  <a:lnTo>
                    <a:pt x="1689227" y="58038"/>
                  </a:lnTo>
                  <a:lnTo>
                    <a:pt x="1716604" y="58038"/>
                  </a:lnTo>
                  <a:lnTo>
                    <a:pt x="1727490" y="51688"/>
                  </a:lnTo>
                  <a:lnTo>
                    <a:pt x="1716604" y="45338"/>
                  </a:lnTo>
                  <a:close/>
                </a:path>
                <a:path w="1752600" h="617220">
                  <a:moveTo>
                    <a:pt x="1741709" y="45338"/>
                  </a:moveTo>
                  <a:lnTo>
                    <a:pt x="1740027" y="45338"/>
                  </a:lnTo>
                  <a:lnTo>
                    <a:pt x="1740027" y="58038"/>
                  </a:lnTo>
                  <a:lnTo>
                    <a:pt x="1741709" y="58038"/>
                  </a:lnTo>
                  <a:lnTo>
                    <a:pt x="1752600" y="51688"/>
                  </a:lnTo>
                  <a:lnTo>
                    <a:pt x="1741709" y="45338"/>
                  </a:lnTo>
                  <a:close/>
                </a:path>
                <a:path w="1752600" h="617220">
                  <a:moveTo>
                    <a:pt x="1736852" y="46227"/>
                  </a:moveTo>
                  <a:lnTo>
                    <a:pt x="1727490" y="51688"/>
                  </a:lnTo>
                  <a:lnTo>
                    <a:pt x="1736852" y="57149"/>
                  </a:lnTo>
                  <a:lnTo>
                    <a:pt x="1736852" y="46227"/>
                  </a:lnTo>
                  <a:close/>
                </a:path>
                <a:path w="1752600" h="617220">
                  <a:moveTo>
                    <a:pt x="1740027" y="46227"/>
                  </a:moveTo>
                  <a:lnTo>
                    <a:pt x="1736852" y="46227"/>
                  </a:lnTo>
                  <a:lnTo>
                    <a:pt x="1736852" y="57149"/>
                  </a:lnTo>
                  <a:lnTo>
                    <a:pt x="1740027" y="57149"/>
                  </a:lnTo>
                  <a:lnTo>
                    <a:pt x="1740027" y="46227"/>
                  </a:lnTo>
                  <a:close/>
                </a:path>
                <a:path w="1752600" h="617220">
                  <a:moveTo>
                    <a:pt x="1663953" y="0"/>
                  </a:moveTo>
                  <a:lnTo>
                    <a:pt x="1660143" y="1015"/>
                  </a:lnTo>
                  <a:lnTo>
                    <a:pt x="1656588" y="7111"/>
                  </a:lnTo>
                  <a:lnTo>
                    <a:pt x="1657603" y="10921"/>
                  </a:lnTo>
                  <a:lnTo>
                    <a:pt x="1727490" y="51688"/>
                  </a:lnTo>
                  <a:lnTo>
                    <a:pt x="1736852" y="46227"/>
                  </a:lnTo>
                  <a:lnTo>
                    <a:pt x="1740027" y="46227"/>
                  </a:lnTo>
                  <a:lnTo>
                    <a:pt x="1740027" y="45338"/>
                  </a:lnTo>
                  <a:lnTo>
                    <a:pt x="1741709" y="45338"/>
                  </a:lnTo>
                  <a:lnTo>
                    <a:pt x="1663953" y="0"/>
                  </a:lnTo>
                  <a:close/>
                </a:path>
                <a:path w="1752600" h="617220">
                  <a:moveTo>
                    <a:pt x="1651127" y="45338"/>
                  </a:moveTo>
                  <a:lnTo>
                    <a:pt x="1638427" y="45338"/>
                  </a:lnTo>
                  <a:lnTo>
                    <a:pt x="1638427" y="58038"/>
                  </a:lnTo>
                  <a:lnTo>
                    <a:pt x="1651127" y="58038"/>
                  </a:lnTo>
                  <a:lnTo>
                    <a:pt x="1651127" y="45338"/>
                  </a:lnTo>
                  <a:close/>
                </a:path>
                <a:path w="1752600" h="617220">
                  <a:moveTo>
                    <a:pt x="1600327" y="45338"/>
                  </a:moveTo>
                  <a:lnTo>
                    <a:pt x="1549527" y="45338"/>
                  </a:lnTo>
                  <a:lnTo>
                    <a:pt x="1549527" y="58038"/>
                  </a:lnTo>
                  <a:lnTo>
                    <a:pt x="1600327" y="58038"/>
                  </a:lnTo>
                  <a:lnTo>
                    <a:pt x="1600327" y="45338"/>
                  </a:lnTo>
                  <a:close/>
                </a:path>
                <a:path w="1752600" h="617220">
                  <a:moveTo>
                    <a:pt x="1511427" y="45338"/>
                  </a:moveTo>
                  <a:lnTo>
                    <a:pt x="1498727" y="45338"/>
                  </a:lnTo>
                  <a:lnTo>
                    <a:pt x="1498727" y="58038"/>
                  </a:lnTo>
                  <a:lnTo>
                    <a:pt x="1511427" y="58038"/>
                  </a:lnTo>
                  <a:lnTo>
                    <a:pt x="1511427" y="45338"/>
                  </a:lnTo>
                  <a:close/>
                </a:path>
                <a:path w="1752600" h="617220">
                  <a:moveTo>
                    <a:pt x="1460627" y="45338"/>
                  </a:moveTo>
                  <a:lnTo>
                    <a:pt x="1409827" y="45338"/>
                  </a:lnTo>
                  <a:lnTo>
                    <a:pt x="1409827" y="58038"/>
                  </a:lnTo>
                  <a:lnTo>
                    <a:pt x="1460627" y="58038"/>
                  </a:lnTo>
                  <a:lnTo>
                    <a:pt x="1460627" y="45338"/>
                  </a:lnTo>
                  <a:close/>
                </a:path>
                <a:path w="1752600" h="617220">
                  <a:moveTo>
                    <a:pt x="1371727" y="45338"/>
                  </a:moveTo>
                  <a:lnTo>
                    <a:pt x="1359027" y="45338"/>
                  </a:lnTo>
                  <a:lnTo>
                    <a:pt x="1359027" y="58038"/>
                  </a:lnTo>
                  <a:lnTo>
                    <a:pt x="1371727" y="58038"/>
                  </a:lnTo>
                  <a:lnTo>
                    <a:pt x="1371727" y="45338"/>
                  </a:lnTo>
                  <a:close/>
                </a:path>
                <a:path w="1752600" h="617220">
                  <a:moveTo>
                    <a:pt x="1320927" y="45338"/>
                  </a:moveTo>
                  <a:lnTo>
                    <a:pt x="1270127" y="45338"/>
                  </a:lnTo>
                  <a:lnTo>
                    <a:pt x="1270127" y="58038"/>
                  </a:lnTo>
                  <a:lnTo>
                    <a:pt x="1320927" y="58038"/>
                  </a:lnTo>
                  <a:lnTo>
                    <a:pt x="1320927" y="45338"/>
                  </a:lnTo>
                  <a:close/>
                </a:path>
                <a:path w="1752600" h="617220">
                  <a:moveTo>
                    <a:pt x="1232027" y="45338"/>
                  </a:moveTo>
                  <a:lnTo>
                    <a:pt x="1219327" y="45338"/>
                  </a:lnTo>
                  <a:lnTo>
                    <a:pt x="1219327" y="58038"/>
                  </a:lnTo>
                  <a:lnTo>
                    <a:pt x="1232027" y="58038"/>
                  </a:lnTo>
                  <a:lnTo>
                    <a:pt x="1232027" y="45338"/>
                  </a:lnTo>
                  <a:close/>
                </a:path>
                <a:path w="1752600" h="617220">
                  <a:moveTo>
                    <a:pt x="1181227" y="45338"/>
                  </a:moveTo>
                  <a:lnTo>
                    <a:pt x="1130427" y="45338"/>
                  </a:lnTo>
                  <a:lnTo>
                    <a:pt x="1130427" y="58038"/>
                  </a:lnTo>
                  <a:lnTo>
                    <a:pt x="1181227" y="58038"/>
                  </a:lnTo>
                  <a:lnTo>
                    <a:pt x="1181227" y="45338"/>
                  </a:lnTo>
                  <a:close/>
                </a:path>
                <a:path w="1752600" h="617220">
                  <a:moveTo>
                    <a:pt x="1092327" y="45338"/>
                  </a:moveTo>
                  <a:lnTo>
                    <a:pt x="1079627" y="45338"/>
                  </a:lnTo>
                  <a:lnTo>
                    <a:pt x="1079627" y="58038"/>
                  </a:lnTo>
                  <a:lnTo>
                    <a:pt x="1092327" y="58038"/>
                  </a:lnTo>
                  <a:lnTo>
                    <a:pt x="1092327" y="45338"/>
                  </a:lnTo>
                  <a:close/>
                </a:path>
                <a:path w="1752600" h="617220">
                  <a:moveTo>
                    <a:pt x="1041526" y="45338"/>
                  </a:moveTo>
                  <a:lnTo>
                    <a:pt x="990726" y="45338"/>
                  </a:lnTo>
                  <a:lnTo>
                    <a:pt x="990726" y="58038"/>
                  </a:lnTo>
                  <a:lnTo>
                    <a:pt x="1041526" y="58038"/>
                  </a:lnTo>
                  <a:lnTo>
                    <a:pt x="1041526" y="45338"/>
                  </a:lnTo>
                  <a:close/>
                </a:path>
                <a:path w="1752600" h="617220">
                  <a:moveTo>
                    <a:pt x="952626" y="45338"/>
                  </a:moveTo>
                  <a:lnTo>
                    <a:pt x="939926" y="45338"/>
                  </a:lnTo>
                  <a:lnTo>
                    <a:pt x="939926" y="58038"/>
                  </a:lnTo>
                  <a:lnTo>
                    <a:pt x="952626" y="58038"/>
                  </a:lnTo>
                  <a:lnTo>
                    <a:pt x="952626" y="45338"/>
                  </a:lnTo>
                  <a:close/>
                </a:path>
                <a:path w="1752600" h="617220">
                  <a:moveTo>
                    <a:pt x="901826" y="45338"/>
                  </a:moveTo>
                  <a:lnTo>
                    <a:pt x="872743" y="45338"/>
                  </a:lnTo>
                  <a:lnTo>
                    <a:pt x="869950" y="48132"/>
                  </a:lnTo>
                  <a:lnTo>
                    <a:pt x="869950" y="76961"/>
                  </a:lnTo>
                  <a:lnTo>
                    <a:pt x="882650" y="76961"/>
                  </a:lnTo>
                  <a:lnTo>
                    <a:pt x="882650" y="58038"/>
                  </a:lnTo>
                  <a:lnTo>
                    <a:pt x="876300" y="58038"/>
                  </a:lnTo>
                  <a:lnTo>
                    <a:pt x="882650" y="51688"/>
                  </a:lnTo>
                  <a:lnTo>
                    <a:pt x="901826" y="51688"/>
                  </a:lnTo>
                  <a:lnTo>
                    <a:pt x="901826" y="45338"/>
                  </a:lnTo>
                  <a:close/>
                </a:path>
                <a:path w="1752600" h="617220">
                  <a:moveTo>
                    <a:pt x="882650" y="51688"/>
                  </a:moveTo>
                  <a:lnTo>
                    <a:pt x="876300" y="58038"/>
                  </a:lnTo>
                  <a:lnTo>
                    <a:pt x="882650" y="58038"/>
                  </a:lnTo>
                  <a:lnTo>
                    <a:pt x="882650" y="51688"/>
                  </a:lnTo>
                  <a:close/>
                </a:path>
                <a:path w="1752600" h="617220">
                  <a:moveTo>
                    <a:pt x="901826" y="51688"/>
                  </a:moveTo>
                  <a:lnTo>
                    <a:pt x="882650" y="51688"/>
                  </a:lnTo>
                  <a:lnTo>
                    <a:pt x="882650" y="58038"/>
                  </a:lnTo>
                  <a:lnTo>
                    <a:pt x="901826" y="58038"/>
                  </a:lnTo>
                  <a:lnTo>
                    <a:pt x="901826" y="51688"/>
                  </a:lnTo>
                  <a:close/>
                </a:path>
                <a:path w="1752600" h="617220">
                  <a:moveTo>
                    <a:pt x="882650" y="115061"/>
                  </a:moveTo>
                  <a:lnTo>
                    <a:pt x="869950" y="115061"/>
                  </a:lnTo>
                  <a:lnTo>
                    <a:pt x="869950" y="127761"/>
                  </a:lnTo>
                  <a:lnTo>
                    <a:pt x="882650" y="127761"/>
                  </a:lnTo>
                  <a:lnTo>
                    <a:pt x="882650" y="115061"/>
                  </a:lnTo>
                  <a:close/>
                </a:path>
                <a:path w="1752600" h="617220">
                  <a:moveTo>
                    <a:pt x="882650" y="165861"/>
                  </a:moveTo>
                  <a:lnTo>
                    <a:pt x="869950" y="165861"/>
                  </a:lnTo>
                  <a:lnTo>
                    <a:pt x="869950" y="216661"/>
                  </a:lnTo>
                  <a:lnTo>
                    <a:pt x="882650" y="216661"/>
                  </a:lnTo>
                  <a:lnTo>
                    <a:pt x="882650" y="165861"/>
                  </a:lnTo>
                  <a:close/>
                </a:path>
                <a:path w="1752600" h="617220">
                  <a:moveTo>
                    <a:pt x="882650" y="254761"/>
                  </a:moveTo>
                  <a:lnTo>
                    <a:pt x="869950" y="254761"/>
                  </a:lnTo>
                  <a:lnTo>
                    <a:pt x="869950" y="267461"/>
                  </a:lnTo>
                  <a:lnTo>
                    <a:pt x="882650" y="267461"/>
                  </a:lnTo>
                  <a:lnTo>
                    <a:pt x="882650" y="254761"/>
                  </a:lnTo>
                  <a:close/>
                </a:path>
                <a:path w="1752600" h="617220">
                  <a:moveTo>
                    <a:pt x="882650" y="305561"/>
                  </a:moveTo>
                  <a:lnTo>
                    <a:pt x="869950" y="305561"/>
                  </a:lnTo>
                  <a:lnTo>
                    <a:pt x="869950" y="356361"/>
                  </a:lnTo>
                  <a:lnTo>
                    <a:pt x="882650" y="356361"/>
                  </a:lnTo>
                  <a:lnTo>
                    <a:pt x="882650" y="305561"/>
                  </a:lnTo>
                  <a:close/>
                </a:path>
                <a:path w="1752600" h="617220">
                  <a:moveTo>
                    <a:pt x="882650" y="394461"/>
                  </a:moveTo>
                  <a:lnTo>
                    <a:pt x="869950" y="394461"/>
                  </a:lnTo>
                  <a:lnTo>
                    <a:pt x="869950" y="407161"/>
                  </a:lnTo>
                  <a:lnTo>
                    <a:pt x="882650" y="407161"/>
                  </a:lnTo>
                  <a:lnTo>
                    <a:pt x="882650" y="394461"/>
                  </a:lnTo>
                  <a:close/>
                </a:path>
                <a:path w="1752600" h="617220">
                  <a:moveTo>
                    <a:pt x="882650" y="445261"/>
                  </a:moveTo>
                  <a:lnTo>
                    <a:pt x="869950" y="445261"/>
                  </a:lnTo>
                  <a:lnTo>
                    <a:pt x="869950" y="496061"/>
                  </a:lnTo>
                  <a:lnTo>
                    <a:pt x="882650" y="496061"/>
                  </a:lnTo>
                  <a:lnTo>
                    <a:pt x="882650" y="445261"/>
                  </a:lnTo>
                  <a:close/>
                </a:path>
                <a:path w="1752600" h="617220">
                  <a:moveTo>
                    <a:pt x="882650" y="534161"/>
                  </a:moveTo>
                  <a:lnTo>
                    <a:pt x="869950" y="534161"/>
                  </a:lnTo>
                  <a:lnTo>
                    <a:pt x="869950" y="546861"/>
                  </a:lnTo>
                  <a:lnTo>
                    <a:pt x="882650" y="546861"/>
                  </a:lnTo>
                  <a:lnTo>
                    <a:pt x="882650" y="534161"/>
                  </a:lnTo>
                  <a:close/>
                </a:path>
                <a:path w="1752600" h="617220">
                  <a:moveTo>
                    <a:pt x="856868" y="559180"/>
                  </a:moveTo>
                  <a:lnTo>
                    <a:pt x="806069" y="559180"/>
                  </a:lnTo>
                  <a:lnTo>
                    <a:pt x="806069" y="571880"/>
                  </a:lnTo>
                  <a:lnTo>
                    <a:pt x="856868" y="571880"/>
                  </a:lnTo>
                  <a:lnTo>
                    <a:pt x="856868" y="559180"/>
                  </a:lnTo>
                  <a:close/>
                </a:path>
                <a:path w="1752600" h="617220">
                  <a:moveTo>
                    <a:pt x="767969" y="559180"/>
                  </a:moveTo>
                  <a:lnTo>
                    <a:pt x="755269" y="559180"/>
                  </a:lnTo>
                  <a:lnTo>
                    <a:pt x="755269" y="571880"/>
                  </a:lnTo>
                  <a:lnTo>
                    <a:pt x="767969" y="571880"/>
                  </a:lnTo>
                  <a:lnTo>
                    <a:pt x="767969" y="559180"/>
                  </a:lnTo>
                  <a:close/>
                </a:path>
                <a:path w="1752600" h="617220">
                  <a:moveTo>
                    <a:pt x="717169" y="559180"/>
                  </a:moveTo>
                  <a:lnTo>
                    <a:pt x="666369" y="559180"/>
                  </a:lnTo>
                  <a:lnTo>
                    <a:pt x="666369" y="571880"/>
                  </a:lnTo>
                  <a:lnTo>
                    <a:pt x="717169" y="571880"/>
                  </a:lnTo>
                  <a:lnTo>
                    <a:pt x="717169" y="559180"/>
                  </a:lnTo>
                  <a:close/>
                </a:path>
                <a:path w="1752600" h="617220">
                  <a:moveTo>
                    <a:pt x="628269" y="559180"/>
                  </a:moveTo>
                  <a:lnTo>
                    <a:pt x="615569" y="559180"/>
                  </a:lnTo>
                  <a:lnTo>
                    <a:pt x="615569" y="571880"/>
                  </a:lnTo>
                  <a:lnTo>
                    <a:pt x="628269" y="571880"/>
                  </a:lnTo>
                  <a:lnTo>
                    <a:pt x="628269" y="559180"/>
                  </a:lnTo>
                  <a:close/>
                </a:path>
                <a:path w="1752600" h="617220">
                  <a:moveTo>
                    <a:pt x="577469" y="559180"/>
                  </a:moveTo>
                  <a:lnTo>
                    <a:pt x="526669" y="559180"/>
                  </a:lnTo>
                  <a:lnTo>
                    <a:pt x="526669" y="571880"/>
                  </a:lnTo>
                  <a:lnTo>
                    <a:pt x="577469" y="571880"/>
                  </a:lnTo>
                  <a:lnTo>
                    <a:pt x="577469" y="559180"/>
                  </a:lnTo>
                  <a:close/>
                </a:path>
                <a:path w="1752600" h="617220">
                  <a:moveTo>
                    <a:pt x="488569" y="559180"/>
                  </a:moveTo>
                  <a:lnTo>
                    <a:pt x="475869" y="559180"/>
                  </a:lnTo>
                  <a:lnTo>
                    <a:pt x="475869" y="571880"/>
                  </a:lnTo>
                  <a:lnTo>
                    <a:pt x="488569" y="571880"/>
                  </a:lnTo>
                  <a:lnTo>
                    <a:pt x="488569" y="559180"/>
                  </a:lnTo>
                  <a:close/>
                </a:path>
                <a:path w="1752600" h="617220">
                  <a:moveTo>
                    <a:pt x="437769" y="559180"/>
                  </a:moveTo>
                  <a:lnTo>
                    <a:pt x="386969" y="559180"/>
                  </a:lnTo>
                  <a:lnTo>
                    <a:pt x="386969" y="571880"/>
                  </a:lnTo>
                  <a:lnTo>
                    <a:pt x="437769" y="571880"/>
                  </a:lnTo>
                  <a:lnTo>
                    <a:pt x="437769" y="559180"/>
                  </a:lnTo>
                  <a:close/>
                </a:path>
                <a:path w="1752600" h="617220">
                  <a:moveTo>
                    <a:pt x="348869" y="559180"/>
                  </a:moveTo>
                  <a:lnTo>
                    <a:pt x="336169" y="559180"/>
                  </a:lnTo>
                  <a:lnTo>
                    <a:pt x="336169" y="571880"/>
                  </a:lnTo>
                  <a:lnTo>
                    <a:pt x="348869" y="571880"/>
                  </a:lnTo>
                  <a:lnTo>
                    <a:pt x="348869" y="559180"/>
                  </a:lnTo>
                  <a:close/>
                </a:path>
                <a:path w="1752600" h="617220">
                  <a:moveTo>
                    <a:pt x="298069" y="559180"/>
                  </a:moveTo>
                  <a:lnTo>
                    <a:pt x="247269" y="559180"/>
                  </a:lnTo>
                  <a:lnTo>
                    <a:pt x="247269" y="571880"/>
                  </a:lnTo>
                  <a:lnTo>
                    <a:pt x="298069" y="571880"/>
                  </a:lnTo>
                  <a:lnTo>
                    <a:pt x="298069" y="559180"/>
                  </a:lnTo>
                  <a:close/>
                </a:path>
                <a:path w="1752600" h="617220">
                  <a:moveTo>
                    <a:pt x="209169" y="559180"/>
                  </a:moveTo>
                  <a:lnTo>
                    <a:pt x="196469" y="559180"/>
                  </a:lnTo>
                  <a:lnTo>
                    <a:pt x="196469" y="571880"/>
                  </a:lnTo>
                  <a:lnTo>
                    <a:pt x="209169" y="571880"/>
                  </a:lnTo>
                  <a:lnTo>
                    <a:pt x="209169" y="559180"/>
                  </a:lnTo>
                  <a:close/>
                </a:path>
                <a:path w="1752600" h="617220">
                  <a:moveTo>
                    <a:pt x="158369" y="559180"/>
                  </a:moveTo>
                  <a:lnTo>
                    <a:pt x="107568" y="559180"/>
                  </a:lnTo>
                  <a:lnTo>
                    <a:pt x="107568" y="571880"/>
                  </a:lnTo>
                  <a:lnTo>
                    <a:pt x="158369" y="571880"/>
                  </a:lnTo>
                  <a:lnTo>
                    <a:pt x="158369" y="559180"/>
                  </a:lnTo>
                  <a:close/>
                </a:path>
                <a:path w="1752600" h="617220">
                  <a:moveTo>
                    <a:pt x="88645" y="513841"/>
                  </a:moveTo>
                  <a:lnTo>
                    <a:pt x="0" y="565530"/>
                  </a:lnTo>
                  <a:lnTo>
                    <a:pt x="88645" y="617219"/>
                  </a:lnTo>
                  <a:lnTo>
                    <a:pt x="92455" y="616203"/>
                  </a:lnTo>
                  <a:lnTo>
                    <a:pt x="96011" y="610107"/>
                  </a:lnTo>
                  <a:lnTo>
                    <a:pt x="94995" y="606297"/>
                  </a:lnTo>
                  <a:lnTo>
                    <a:pt x="35995" y="571880"/>
                  </a:lnTo>
                  <a:lnTo>
                    <a:pt x="12572" y="571880"/>
                  </a:lnTo>
                  <a:lnTo>
                    <a:pt x="12572" y="559180"/>
                  </a:lnTo>
                  <a:lnTo>
                    <a:pt x="35995" y="559180"/>
                  </a:lnTo>
                  <a:lnTo>
                    <a:pt x="94995" y="524763"/>
                  </a:lnTo>
                  <a:lnTo>
                    <a:pt x="96011" y="520953"/>
                  </a:lnTo>
                  <a:lnTo>
                    <a:pt x="92455" y="514857"/>
                  </a:lnTo>
                  <a:lnTo>
                    <a:pt x="88645" y="513841"/>
                  </a:lnTo>
                  <a:close/>
                </a:path>
                <a:path w="1752600" h="617220">
                  <a:moveTo>
                    <a:pt x="18668" y="559180"/>
                  </a:moveTo>
                  <a:lnTo>
                    <a:pt x="12572" y="559180"/>
                  </a:lnTo>
                  <a:lnTo>
                    <a:pt x="12572" y="571880"/>
                  </a:lnTo>
                  <a:lnTo>
                    <a:pt x="18668" y="571880"/>
                  </a:lnTo>
                  <a:lnTo>
                    <a:pt x="18668" y="570991"/>
                  </a:lnTo>
                  <a:lnTo>
                    <a:pt x="15747" y="570991"/>
                  </a:lnTo>
                  <a:lnTo>
                    <a:pt x="15747" y="560069"/>
                  </a:lnTo>
                  <a:lnTo>
                    <a:pt x="18668" y="560069"/>
                  </a:lnTo>
                  <a:lnTo>
                    <a:pt x="18668" y="559180"/>
                  </a:lnTo>
                  <a:close/>
                </a:path>
                <a:path w="1752600" h="617220">
                  <a:moveTo>
                    <a:pt x="25109" y="565530"/>
                  </a:moveTo>
                  <a:lnTo>
                    <a:pt x="18668" y="569288"/>
                  </a:lnTo>
                  <a:lnTo>
                    <a:pt x="18668" y="571880"/>
                  </a:lnTo>
                  <a:lnTo>
                    <a:pt x="35995" y="571880"/>
                  </a:lnTo>
                  <a:lnTo>
                    <a:pt x="25109" y="565530"/>
                  </a:lnTo>
                  <a:close/>
                </a:path>
                <a:path w="1752600" h="617220">
                  <a:moveTo>
                    <a:pt x="69468" y="559180"/>
                  </a:moveTo>
                  <a:lnTo>
                    <a:pt x="56768" y="559180"/>
                  </a:lnTo>
                  <a:lnTo>
                    <a:pt x="56768" y="571880"/>
                  </a:lnTo>
                  <a:lnTo>
                    <a:pt x="69468" y="571880"/>
                  </a:lnTo>
                  <a:lnTo>
                    <a:pt x="69468" y="559180"/>
                  </a:lnTo>
                  <a:close/>
                </a:path>
                <a:path w="1752600" h="617220">
                  <a:moveTo>
                    <a:pt x="15747" y="560069"/>
                  </a:moveTo>
                  <a:lnTo>
                    <a:pt x="15747" y="570991"/>
                  </a:lnTo>
                  <a:lnTo>
                    <a:pt x="18668" y="569288"/>
                  </a:lnTo>
                  <a:lnTo>
                    <a:pt x="18668" y="561773"/>
                  </a:lnTo>
                  <a:lnTo>
                    <a:pt x="15747" y="560069"/>
                  </a:lnTo>
                  <a:close/>
                </a:path>
                <a:path w="1752600" h="617220">
                  <a:moveTo>
                    <a:pt x="18668" y="569288"/>
                  </a:moveTo>
                  <a:lnTo>
                    <a:pt x="15747" y="570991"/>
                  </a:lnTo>
                  <a:lnTo>
                    <a:pt x="18668" y="570991"/>
                  </a:lnTo>
                  <a:lnTo>
                    <a:pt x="18668" y="569288"/>
                  </a:lnTo>
                  <a:close/>
                </a:path>
                <a:path w="1752600" h="617220">
                  <a:moveTo>
                    <a:pt x="18668" y="561773"/>
                  </a:moveTo>
                  <a:lnTo>
                    <a:pt x="18668" y="569288"/>
                  </a:lnTo>
                  <a:lnTo>
                    <a:pt x="25109" y="565530"/>
                  </a:lnTo>
                  <a:lnTo>
                    <a:pt x="18668" y="561773"/>
                  </a:lnTo>
                  <a:close/>
                </a:path>
                <a:path w="1752600" h="617220">
                  <a:moveTo>
                    <a:pt x="35995" y="559180"/>
                  </a:moveTo>
                  <a:lnTo>
                    <a:pt x="18668" y="559180"/>
                  </a:lnTo>
                  <a:lnTo>
                    <a:pt x="18668" y="561773"/>
                  </a:lnTo>
                  <a:lnTo>
                    <a:pt x="25109" y="565530"/>
                  </a:lnTo>
                  <a:lnTo>
                    <a:pt x="35995" y="559180"/>
                  </a:lnTo>
                  <a:close/>
                </a:path>
                <a:path w="1752600" h="617220">
                  <a:moveTo>
                    <a:pt x="18668" y="560069"/>
                  </a:moveTo>
                  <a:lnTo>
                    <a:pt x="15747" y="560069"/>
                  </a:lnTo>
                  <a:lnTo>
                    <a:pt x="18668" y="561773"/>
                  </a:lnTo>
                  <a:lnTo>
                    <a:pt x="18668" y="560069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944868" y="2438412"/>
            <a:ext cx="2947670" cy="957580"/>
            <a:chOff x="6944868" y="2438412"/>
            <a:chExt cx="2947670" cy="957580"/>
          </a:xfrm>
        </p:grpSpPr>
        <p:sp>
          <p:nvSpPr>
            <p:cNvPr id="11" name="object 11"/>
            <p:cNvSpPr/>
            <p:nvPr/>
          </p:nvSpPr>
          <p:spPr>
            <a:xfrm>
              <a:off x="8805672" y="2592324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4868" y="2438412"/>
              <a:ext cx="2947416" cy="627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50024" y="2491867"/>
              <a:ext cx="2687320" cy="471805"/>
            </a:xfrm>
            <a:custGeom>
              <a:avLst/>
              <a:gdLst/>
              <a:ahLst/>
              <a:cxnLst/>
              <a:rect l="l" t="t" r="r" b="b"/>
              <a:pathLst>
                <a:path w="2687320" h="471805">
                  <a:moveTo>
                    <a:pt x="2662210" y="419989"/>
                  </a:moveTo>
                  <a:lnTo>
                    <a:pt x="2592324" y="460756"/>
                  </a:lnTo>
                  <a:lnTo>
                    <a:pt x="2591307" y="464566"/>
                  </a:lnTo>
                  <a:lnTo>
                    <a:pt x="2594864" y="470662"/>
                  </a:lnTo>
                  <a:lnTo>
                    <a:pt x="2598674" y="471678"/>
                  </a:lnTo>
                  <a:lnTo>
                    <a:pt x="2676429" y="426338"/>
                  </a:lnTo>
                  <a:lnTo>
                    <a:pt x="2674747" y="426338"/>
                  </a:lnTo>
                  <a:lnTo>
                    <a:pt x="2674747" y="425450"/>
                  </a:lnTo>
                  <a:lnTo>
                    <a:pt x="2671572" y="425450"/>
                  </a:lnTo>
                  <a:lnTo>
                    <a:pt x="2662210" y="419989"/>
                  </a:lnTo>
                  <a:close/>
                </a:path>
                <a:path w="2687320" h="471805">
                  <a:moveTo>
                    <a:pt x="2651324" y="413638"/>
                  </a:moveTo>
                  <a:lnTo>
                    <a:pt x="2623947" y="413638"/>
                  </a:lnTo>
                  <a:lnTo>
                    <a:pt x="2623947" y="426338"/>
                  </a:lnTo>
                  <a:lnTo>
                    <a:pt x="2651324" y="426338"/>
                  </a:lnTo>
                  <a:lnTo>
                    <a:pt x="2662210" y="419989"/>
                  </a:lnTo>
                  <a:lnTo>
                    <a:pt x="2651324" y="413638"/>
                  </a:lnTo>
                  <a:close/>
                </a:path>
                <a:path w="2687320" h="471805">
                  <a:moveTo>
                    <a:pt x="2676429" y="413638"/>
                  </a:moveTo>
                  <a:lnTo>
                    <a:pt x="2674747" y="413638"/>
                  </a:lnTo>
                  <a:lnTo>
                    <a:pt x="2674747" y="426338"/>
                  </a:lnTo>
                  <a:lnTo>
                    <a:pt x="2676429" y="426338"/>
                  </a:lnTo>
                  <a:lnTo>
                    <a:pt x="2687319" y="419989"/>
                  </a:lnTo>
                  <a:lnTo>
                    <a:pt x="2676429" y="413638"/>
                  </a:lnTo>
                  <a:close/>
                </a:path>
                <a:path w="2687320" h="471805">
                  <a:moveTo>
                    <a:pt x="2671572" y="414528"/>
                  </a:moveTo>
                  <a:lnTo>
                    <a:pt x="2662210" y="419989"/>
                  </a:lnTo>
                  <a:lnTo>
                    <a:pt x="2671572" y="425450"/>
                  </a:lnTo>
                  <a:lnTo>
                    <a:pt x="2671572" y="414528"/>
                  </a:lnTo>
                  <a:close/>
                </a:path>
                <a:path w="2687320" h="471805">
                  <a:moveTo>
                    <a:pt x="2674747" y="414528"/>
                  </a:moveTo>
                  <a:lnTo>
                    <a:pt x="2671572" y="414528"/>
                  </a:lnTo>
                  <a:lnTo>
                    <a:pt x="2671572" y="425450"/>
                  </a:lnTo>
                  <a:lnTo>
                    <a:pt x="2674747" y="425450"/>
                  </a:lnTo>
                  <a:lnTo>
                    <a:pt x="2674747" y="414528"/>
                  </a:lnTo>
                  <a:close/>
                </a:path>
                <a:path w="2687320" h="471805">
                  <a:moveTo>
                    <a:pt x="2598674" y="368300"/>
                  </a:moveTo>
                  <a:lnTo>
                    <a:pt x="2594864" y="369316"/>
                  </a:lnTo>
                  <a:lnTo>
                    <a:pt x="2591307" y="375412"/>
                  </a:lnTo>
                  <a:lnTo>
                    <a:pt x="2592324" y="379222"/>
                  </a:lnTo>
                  <a:lnTo>
                    <a:pt x="2662210" y="419989"/>
                  </a:lnTo>
                  <a:lnTo>
                    <a:pt x="2671572" y="414528"/>
                  </a:lnTo>
                  <a:lnTo>
                    <a:pt x="2674747" y="414528"/>
                  </a:lnTo>
                  <a:lnTo>
                    <a:pt x="2674747" y="413638"/>
                  </a:lnTo>
                  <a:lnTo>
                    <a:pt x="2676429" y="413638"/>
                  </a:lnTo>
                  <a:lnTo>
                    <a:pt x="2598674" y="368300"/>
                  </a:lnTo>
                  <a:close/>
                </a:path>
                <a:path w="2687320" h="471805">
                  <a:moveTo>
                    <a:pt x="2585847" y="413638"/>
                  </a:moveTo>
                  <a:lnTo>
                    <a:pt x="2573147" y="413638"/>
                  </a:lnTo>
                  <a:lnTo>
                    <a:pt x="2573147" y="426338"/>
                  </a:lnTo>
                  <a:lnTo>
                    <a:pt x="2585847" y="426338"/>
                  </a:lnTo>
                  <a:lnTo>
                    <a:pt x="2585847" y="413638"/>
                  </a:lnTo>
                  <a:close/>
                </a:path>
                <a:path w="2687320" h="471805">
                  <a:moveTo>
                    <a:pt x="2535047" y="413638"/>
                  </a:moveTo>
                  <a:lnTo>
                    <a:pt x="2484247" y="413638"/>
                  </a:lnTo>
                  <a:lnTo>
                    <a:pt x="2484247" y="426338"/>
                  </a:lnTo>
                  <a:lnTo>
                    <a:pt x="2535047" y="426338"/>
                  </a:lnTo>
                  <a:lnTo>
                    <a:pt x="2535047" y="413638"/>
                  </a:lnTo>
                  <a:close/>
                </a:path>
                <a:path w="2687320" h="471805">
                  <a:moveTo>
                    <a:pt x="2446147" y="413638"/>
                  </a:moveTo>
                  <a:lnTo>
                    <a:pt x="2433447" y="413638"/>
                  </a:lnTo>
                  <a:lnTo>
                    <a:pt x="2433447" y="426338"/>
                  </a:lnTo>
                  <a:lnTo>
                    <a:pt x="2446147" y="426338"/>
                  </a:lnTo>
                  <a:lnTo>
                    <a:pt x="2446147" y="413638"/>
                  </a:lnTo>
                  <a:close/>
                </a:path>
                <a:path w="2687320" h="471805">
                  <a:moveTo>
                    <a:pt x="2395347" y="413638"/>
                  </a:moveTo>
                  <a:lnTo>
                    <a:pt x="2344547" y="413638"/>
                  </a:lnTo>
                  <a:lnTo>
                    <a:pt x="2344547" y="426338"/>
                  </a:lnTo>
                  <a:lnTo>
                    <a:pt x="2395347" y="426338"/>
                  </a:lnTo>
                  <a:lnTo>
                    <a:pt x="2395347" y="413638"/>
                  </a:lnTo>
                  <a:close/>
                </a:path>
                <a:path w="2687320" h="471805">
                  <a:moveTo>
                    <a:pt x="2306447" y="413638"/>
                  </a:moveTo>
                  <a:lnTo>
                    <a:pt x="2293747" y="413638"/>
                  </a:lnTo>
                  <a:lnTo>
                    <a:pt x="2293747" y="426338"/>
                  </a:lnTo>
                  <a:lnTo>
                    <a:pt x="2306447" y="426338"/>
                  </a:lnTo>
                  <a:lnTo>
                    <a:pt x="2306447" y="413638"/>
                  </a:lnTo>
                  <a:close/>
                </a:path>
                <a:path w="2687320" h="471805">
                  <a:moveTo>
                    <a:pt x="2255647" y="413638"/>
                  </a:moveTo>
                  <a:lnTo>
                    <a:pt x="2204847" y="413638"/>
                  </a:lnTo>
                  <a:lnTo>
                    <a:pt x="2204847" y="426338"/>
                  </a:lnTo>
                  <a:lnTo>
                    <a:pt x="2255647" y="426338"/>
                  </a:lnTo>
                  <a:lnTo>
                    <a:pt x="2255647" y="413638"/>
                  </a:lnTo>
                  <a:close/>
                </a:path>
                <a:path w="2687320" h="471805">
                  <a:moveTo>
                    <a:pt x="2166747" y="413638"/>
                  </a:moveTo>
                  <a:lnTo>
                    <a:pt x="2154047" y="413638"/>
                  </a:lnTo>
                  <a:lnTo>
                    <a:pt x="2154047" y="426338"/>
                  </a:lnTo>
                  <a:lnTo>
                    <a:pt x="2166747" y="426338"/>
                  </a:lnTo>
                  <a:lnTo>
                    <a:pt x="2166747" y="413638"/>
                  </a:lnTo>
                  <a:close/>
                </a:path>
                <a:path w="2687320" h="471805">
                  <a:moveTo>
                    <a:pt x="2115947" y="413638"/>
                  </a:moveTo>
                  <a:lnTo>
                    <a:pt x="2065147" y="413638"/>
                  </a:lnTo>
                  <a:lnTo>
                    <a:pt x="2065147" y="426338"/>
                  </a:lnTo>
                  <a:lnTo>
                    <a:pt x="2115947" y="426338"/>
                  </a:lnTo>
                  <a:lnTo>
                    <a:pt x="2115947" y="413638"/>
                  </a:lnTo>
                  <a:close/>
                </a:path>
                <a:path w="2687320" h="471805">
                  <a:moveTo>
                    <a:pt x="2027047" y="413638"/>
                  </a:moveTo>
                  <a:lnTo>
                    <a:pt x="2014347" y="413638"/>
                  </a:lnTo>
                  <a:lnTo>
                    <a:pt x="2014347" y="426338"/>
                  </a:lnTo>
                  <a:lnTo>
                    <a:pt x="2027047" y="426338"/>
                  </a:lnTo>
                  <a:lnTo>
                    <a:pt x="2027047" y="413638"/>
                  </a:lnTo>
                  <a:close/>
                </a:path>
                <a:path w="2687320" h="471805">
                  <a:moveTo>
                    <a:pt x="1976247" y="413638"/>
                  </a:moveTo>
                  <a:lnTo>
                    <a:pt x="1925447" y="413638"/>
                  </a:lnTo>
                  <a:lnTo>
                    <a:pt x="1925447" y="426338"/>
                  </a:lnTo>
                  <a:lnTo>
                    <a:pt x="1976247" y="426338"/>
                  </a:lnTo>
                  <a:lnTo>
                    <a:pt x="1976247" y="413638"/>
                  </a:lnTo>
                  <a:close/>
                </a:path>
                <a:path w="2687320" h="471805">
                  <a:moveTo>
                    <a:pt x="1887347" y="413638"/>
                  </a:moveTo>
                  <a:lnTo>
                    <a:pt x="1874647" y="413638"/>
                  </a:lnTo>
                  <a:lnTo>
                    <a:pt x="1874647" y="426338"/>
                  </a:lnTo>
                  <a:lnTo>
                    <a:pt x="1887347" y="426338"/>
                  </a:lnTo>
                  <a:lnTo>
                    <a:pt x="1887347" y="413638"/>
                  </a:lnTo>
                  <a:close/>
                </a:path>
                <a:path w="2687320" h="471805">
                  <a:moveTo>
                    <a:pt x="1836547" y="413638"/>
                  </a:moveTo>
                  <a:lnTo>
                    <a:pt x="1785747" y="413638"/>
                  </a:lnTo>
                  <a:lnTo>
                    <a:pt x="1785747" y="426338"/>
                  </a:lnTo>
                  <a:lnTo>
                    <a:pt x="1836547" y="426338"/>
                  </a:lnTo>
                  <a:lnTo>
                    <a:pt x="1836547" y="413638"/>
                  </a:lnTo>
                  <a:close/>
                </a:path>
                <a:path w="2687320" h="471805">
                  <a:moveTo>
                    <a:pt x="1747647" y="413638"/>
                  </a:moveTo>
                  <a:lnTo>
                    <a:pt x="1734947" y="413638"/>
                  </a:lnTo>
                  <a:lnTo>
                    <a:pt x="1734947" y="426338"/>
                  </a:lnTo>
                  <a:lnTo>
                    <a:pt x="1747647" y="426338"/>
                  </a:lnTo>
                  <a:lnTo>
                    <a:pt x="1747647" y="413638"/>
                  </a:lnTo>
                  <a:close/>
                </a:path>
                <a:path w="2687320" h="471805">
                  <a:moveTo>
                    <a:pt x="1696847" y="413638"/>
                  </a:moveTo>
                  <a:lnTo>
                    <a:pt x="1646047" y="413638"/>
                  </a:lnTo>
                  <a:lnTo>
                    <a:pt x="1646047" y="426338"/>
                  </a:lnTo>
                  <a:lnTo>
                    <a:pt x="1696847" y="426338"/>
                  </a:lnTo>
                  <a:lnTo>
                    <a:pt x="1696847" y="413638"/>
                  </a:lnTo>
                  <a:close/>
                </a:path>
                <a:path w="2687320" h="471805">
                  <a:moveTo>
                    <a:pt x="1607947" y="413638"/>
                  </a:moveTo>
                  <a:lnTo>
                    <a:pt x="1595247" y="413638"/>
                  </a:lnTo>
                  <a:lnTo>
                    <a:pt x="1595247" y="426338"/>
                  </a:lnTo>
                  <a:lnTo>
                    <a:pt x="1607947" y="426338"/>
                  </a:lnTo>
                  <a:lnTo>
                    <a:pt x="1607947" y="413638"/>
                  </a:lnTo>
                  <a:close/>
                </a:path>
                <a:path w="2687320" h="471805">
                  <a:moveTo>
                    <a:pt x="1557147" y="413638"/>
                  </a:moveTo>
                  <a:lnTo>
                    <a:pt x="1506347" y="413638"/>
                  </a:lnTo>
                  <a:lnTo>
                    <a:pt x="1506347" y="426338"/>
                  </a:lnTo>
                  <a:lnTo>
                    <a:pt x="1557147" y="426338"/>
                  </a:lnTo>
                  <a:lnTo>
                    <a:pt x="1557147" y="413638"/>
                  </a:lnTo>
                  <a:close/>
                </a:path>
                <a:path w="2687320" h="471805">
                  <a:moveTo>
                    <a:pt x="1468247" y="413638"/>
                  </a:moveTo>
                  <a:lnTo>
                    <a:pt x="1455547" y="413638"/>
                  </a:lnTo>
                  <a:lnTo>
                    <a:pt x="1455547" y="426338"/>
                  </a:lnTo>
                  <a:lnTo>
                    <a:pt x="1468247" y="426338"/>
                  </a:lnTo>
                  <a:lnTo>
                    <a:pt x="1468247" y="413638"/>
                  </a:lnTo>
                  <a:close/>
                </a:path>
                <a:path w="2687320" h="471805">
                  <a:moveTo>
                    <a:pt x="1417447" y="413638"/>
                  </a:moveTo>
                  <a:lnTo>
                    <a:pt x="1366647" y="413638"/>
                  </a:lnTo>
                  <a:lnTo>
                    <a:pt x="1366647" y="426338"/>
                  </a:lnTo>
                  <a:lnTo>
                    <a:pt x="1417447" y="426338"/>
                  </a:lnTo>
                  <a:lnTo>
                    <a:pt x="1417447" y="413638"/>
                  </a:lnTo>
                  <a:close/>
                </a:path>
                <a:path w="2687320" h="471805">
                  <a:moveTo>
                    <a:pt x="1350009" y="392175"/>
                  </a:moveTo>
                  <a:lnTo>
                    <a:pt x="1337309" y="392175"/>
                  </a:lnTo>
                  <a:lnTo>
                    <a:pt x="1337309" y="404875"/>
                  </a:lnTo>
                  <a:lnTo>
                    <a:pt x="1350009" y="404875"/>
                  </a:lnTo>
                  <a:lnTo>
                    <a:pt x="1350009" y="392175"/>
                  </a:lnTo>
                  <a:close/>
                </a:path>
                <a:path w="2687320" h="471805">
                  <a:moveTo>
                    <a:pt x="1350009" y="303275"/>
                  </a:moveTo>
                  <a:lnTo>
                    <a:pt x="1337309" y="303275"/>
                  </a:lnTo>
                  <a:lnTo>
                    <a:pt x="1337309" y="354075"/>
                  </a:lnTo>
                  <a:lnTo>
                    <a:pt x="1350009" y="354075"/>
                  </a:lnTo>
                  <a:lnTo>
                    <a:pt x="1350009" y="303275"/>
                  </a:lnTo>
                  <a:close/>
                </a:path>
                <a:path w="2687320" h="471805">
                  <a:moveTo>
                    <a:pt x="1350009" y="252475"/>
                  </a:moveTo>
                  <a:lnTo>
                    <a:pt x="1337309" y="252475"/>
                  </a:lnTo>
                  <a:lnTo>
                    <a:pt x="1337309" y="265175"/>
                  </a:lnTo>
                  <a:lnTo>
                    <a:pt x="1350009" y="265175"/>
                  </a:lnTo>
                  <a:lnTo>
                    <a:pt x="1350009" y="252475"/>
                  </a:lnTo>
                  <a:close/>
                </a:path>
                <a:path w="2687320" h="471805">
                  <a:moveTo>
                    <a:pt x="1350009" y="163575"/>
                  </a:moveTo>
                  <a:lnTo>
                    <a:pt x="1337309" y="163575"/>
                  </a:lnTo>
                  <a:lnTo>
                    <a:pt x="1337309" y="214375"/>
                  </a:lnTo>
                  <a:lnTo>
                    <a:pt x="1350009" y="214375"/>
                  </a:lnTo>
                  <a:lnTo>
                    <a:pt x="1350009" y="163575"/>
                  </a:lnTo>
                  <a:close/>
                </a:path>
                <a:path w="2687320" h="471805">
                  <a:moveTo>
                    <a:pt x="1350009" y="112775"/>
                  </a:moveTo>
                  <a:lnTo>
                    <a:pt x="1337309" y="112775"/>
                  </a:lnTo>
                  <a:lnTo>
                    <a:pt x="1337309" y="125475"/>
                  </a:lnTo>
                  <a:lnTo>
                    <a:pt x="1350009" y="125475"/>
                  </a:lnTo>
                  <a:lnTo>
                    <a:pt x="1350009" y="112775"/>
                  </a:lnTo>
                  <a:close/>
                </a:path>
                <a:path w="2687320" h="471805">
                  <a:moveTo>
                    <a:pt x="1337309" y="51688"/>
                  </a:moveTo>
                  <a:lnTo>
                    <a:pt x="1337309" y="74675"/>
                  </a:lnTo>
                  <a:lnTo>
                    <a:pt x="1350009" y="74675"/>
                  </a:lnTo>
                  <a:lnTo>
                    <a:pt x="1350009" y="58038"/>
                  </a:lnTo>
                  <a:lnTo>
                    <a:pt x="1343659" y="58038"/>
                  </a:lnTo>
                  <a:lnTo>
                    <a:pt x="1337309" y="51688"/>
                  </a:lnTo>
                  <a:close/>
                </a:path>
                <a:path w="2687320" h="471805">
                  <a:moveTo>
                    <a:pt x="1347216" y="45338"/>
                  </a:moveTo>
                  <a:lnTo>
                    <a:pt x="1315847" y="45338"/>
                  </a:lnTo>
                  <a:lnTo>
                    <a:pt x="1315847" y="58038"/>
                  </a:lnTo>
                  <a:lnTo>
                    <a:pt x="1337309" y="58038"/>
                  </a:lnTo>
                  <a:lnTo>
                    <a:pt x="1337309" y="51688"/>
                  </a:lnTo>
                  <a:lnTo>
                    <a:pt x="1350009" y="51688"/>
                  </a:lnTo>
                  <a:lnTo>
                    <a:pt x="1350009" y="48133"/>
                  </a:lnTo>
                  <a:lnTo>
                    <a:pt x="1347216" y="45338"/>
                  </a:lnTo>
                  <a:close/>
                </a:path>
                <a:path w="2687320" h="471805">
                  <a:moveTo>
                    <a:pt x="1350009" y="51688"/>
                  </a:moveTo>
                  <a:lnTo>
                    <a:pt x="1337309" y="51688"/>
                  </a:lnTo>
                  <a:lnTo>
                    <a:pt x="1343659" y="58038"/>
                  </a:lnTo>
                  <a:lnTo>
                    <a:pt x="1350009" y="58038"/>
                  </a:lnTo>
                  <a:lnTo>
                    <a:pt x="1350009" y="51688"/>
                  </a:lnTo>
                  <a:close/>
                </a:path>
                <a:path w="2687320" h="471805">
                  <a:moveTo>
                    <a:pt x="1277747" y="45338"/>
                  </a:moveTo>
                  <a:lnTo>
                    <a:pt x="1265047" y="45338"/>
                  </a:lnTo>
                  <a:lnTo>
                    <a:pt x="1265047" y="58038"/>
                  </a:lnTo>
                  <a:lnTo>
                    <a:pt x="1277747" y="58038"/>
                  </a:lnTo>
                  <a:lnTo>
                    <a:pt x="1277747" y="45338"/>
                  </a:lnTo>
                  <a:close/>
                </a:path>
                <a:path w="2687320" h="471805">
                  <a:moveTo>
                    <a:pt x="1226947" y="45338"/>
                  </a:moveTo>
                  <a:lnTo>
                    <a:pt x="1176147" y="45338"/>
                  </a:lnTo>
                  <a:lnTo>
                    <a:pt x="1176147" y="58038"/>
                  </a:lnTo>
                  <a:lnTo>
                    <a:pt x="1226947" y="58038"/>
                  </a:lnTo>
                  <a:lnTo>
                    <a:pt x="1226947" y="45338"/>
                  </a:lnTo>
                  <a:close/>
                </a:path>
                <a:path w="2687320" h="471805">
                  <a:moveTo>
                    <a:pt x="1138047" y="45338"/>
                  </a:moveTo>
                  <a:lnTo>
                    <a:pt x="1125347" y="45338"/>
                  </a:lnTo>
                  <a:lnTo>
                    <a:pt x="1125347" y="58038"/>
                  </a:lnTo>
                  <a:lnTo>
                    <a:pt x="1138047" y="58038"/>
                  </a:lnTo>
                  <a:lnTo>
                    <a:pt x="1138047" y="45338"/>
                  </a:lnTo>
                  <a:close/>
                </a:path>
                <a:path w="2687320" h="471805">
                  <a:moveTo>
                    <a:pt x="1087247" y="45338"/>
                  </a:moveTo>
                  <a:lnTo>
                    <a:pt x="1036447" y="45338"/>
                  </a:lnTo>
                  <a:lnTo>
                    <a:pt x="1036447" y="58038"/>
                  </a:lnTo>
                  <a:lnTo>
                    <a:pt x="1087247" y="58038"/>
                  </a:lnTo>
                  <a:lnTo>
                    <a:pt x="1087247" y="45338"/>
                  </a:lnTo>
                  <a:close/>
                </a:path>
                <a:path w="2687320" h="471805">
                  <a:moveTo>
                    <a:pt x="998347" y="45338"/>
                  </a:moveTo>
                  <a:lnTo>
                    <a:pt x="985647" y="45338"/>
                  </a:lnTo>
                  <a:lnTo>
                    <a:pt x="985647" y="58038"/>
                  </a:lnTo>
                  <a:lnTo>
                    <a:pt x="998347" y="58038"/>
                  </a:lnTo>
                  <a:lnTo>
                    <a:pt x="998347" y="45338"/>
                  </a:lnTo>
                  <a:close/>
                </a:path>
                <a:path w="2687320" h="471805">
                  <a:moveTo>
                    <a:pt x="947547" y="45338"/>
                  </a:moveTo>
                  <a:lnTo>
                    <a:pt x="896747" y="45338"/>
                  </a:lnTo>
                  <a:lnTo>
                    <a:pt x="896747" y="58038"/>
                  </a:lnTo>
                  <a:lnTo>
                    <a:pt x="947547" y="58038"/>
                  </a:lnTo>
                  <a:lnTo>
                    <a:pt x="947547" y="45338"/>
                  </a:lnTo>
                  <a:close/>
                </a:path>
                <a:path w="2687320" h="471805">
                  <a:moveTo>
                    <a:pt x="858647" y="45338"/>
                  </a:moveTo>
                  <a:lnTo>
                    <a:pt x="845947" y="45338"/>
                  </a:lnTo>
                  <a:lnTo>
                    <a:pt x="845947" y="58038"/>
                  </a:lnTo>
                  <a:lnTo>
                    <a:pt x="858647" y="58038"/>
                  </a:lnTo>
                  <a:lnTo>
                    <a:pt x="858647" y="45338"/>
                  </a:lnTo>
                  <a:close/>
                </a:path>
                <a:path w="2687320" h="471805">
                  <a:moveTo>
                    <a:pt x="807847" y="45338"/>
                  </a:moveTo>
                  <a:lnTo>
                    <a:pt x="757047" y="45338"/>
                  </a:lnTo>
                  <a:lnTo>
                    <a:pt x="757047" y="58038"/>
                  </a:lnTo>
                  <a:lnTo>
                    <a:pt x="807847" y="58038"/>
                  </a:lnTo>
                  <a:lnTo>
                    <a:pt x="807847" y="45338"/>
                  </a:lnTo>
                  <a:close/>
                </a:path>
                <a:path w="2687320" h="471805">
                  <a:moveTo>
                    <a:pt x="718947" y="45338"/>
                  </a:moveTo>
                  <a:lnTo>
                    <a:pt x="706247" y="45338"/>
                  </a:lnTo>
                  <a:lnTo>
                    <a:pt x="706247" y="58038"/>
                  </a:lnTo>
                  <a:lnTo>
                    <a:pt x="718947" y="58038"/>
                  </a:lnTo>
                  <a:lnTo>
                    <a:pt x="718947" y="45338"/>
                  </a:lnTo>
                  <a:close/>
                </a:path>
                <a:path w="2687320" h="471805">
                  <a:moveTo>
                    <a:pt x="668147" y="45338"/>
                  </a:moveTo>
                  <a:lnTo>
                    <a:pt x="617347" y="45338"/>
                  </a:lnTo>
                  <a:lnTo>
                    <a:pt x="617347" y="58038"/>
                  </a:lnTo>
                  <a:lnTo>
                    <a:pt x="668147" y="58038"/>
                  </a:lnTo>
                  <a:lnTo>
                    <a:pt x="668147" y="45338"/>
                  </a:lnTo>
                  <a:close/>
                </a:path>
                <a:path w="2687320" h="471805">
                  <a:moveTo>
                    <a:pt x="579247" y="45338"/>
                  </a:moveTo>
                  <a:lnTo>
                    <a:pt x="566547" y="45338"/>
                  </a:lnTo>
                  <a:lnTo>
                    <a:pt x="566547" y="58038"/>
                  </a:lnTo>
                  <a:lnTo>
                    <a:pt x="579247" y="58038"/>
                  </a:lnTo>
                  <a:lnTo>
                    <a:pt x="579247" y="45338"/>
                  </a:lnTo>
                  <a:close/>
                </a:path>
                <a:path w="2687320" h="471805">
                  <a:moveTo>
                    <a:pt x="528447" y="45338"/>
                  </a:moveTo>
                  <a:lnTo>
                    <a:pt x="477647" y="45338"/>
                  </a:lnTo>
                  <a:lnTo>
                    <a:pt x="477647" y="58038"/>
                  </a:lnTo>
                  <a:lnTo>
                    <a:pt x="528447" y="58038"/>
                  </a:lnTo>
                  <a:lnTo>
                    <a:pt x="528447" y="45338"/>
                  </a:lnTo>
                  <a:close/>
                </a:path>
                <a:path w="2687320" h="471805">
                  <a:moveTo>
                    <a:pt x="439547" y="45338"/>
                  </a:moveTo>
                  <a:lnTo>
                    <a:pt x="426847" y="45338"/>
                  </a:lnTo>
                  <a:lnTo>
                    <a:pt x="426847" y="58038"/>
                  </a:lnTo>
                  <a:lnTo>
                    <a:pt x="439547" y="58038"/>
                  </a:lnTo>
                  <a:lnTo>
                    <a:pt x="439547" y="45338"/>
                  </a:lnTo>
                  <a:close/>
                </a:path>
                <a:path w="2687320" h="471805">
                  <a:moveTo>
                    <a:pt x="388747" y="45338"/>
                  </a:moveTo>
                  <a:lnTo>
                    <a:pt x="337947" y="45338"/>
                  </a:lnTo>
                  <a:lnTo>
                    <a:pt x="337947" y="58038"/>
                  </a:lnTo>
                  <a:lnTo>
                    <a:pt x="388747" y="58038"/>
                  </a:lnTo>
                  <a:lnTo>
                    <a:pt x="388747" y="45338"/>
                  </a:lnTo>
                  <a:close/>
                </a:path>
                <a:path w="2687320" h="471805">
                  <a:moveTo>
                    <a:pt x="299847" y="45338"/>
                  </a:moveTo>
                  <a:lnTo>
                    <a:pt x="287147" y="45338"/>
                  </a:lnTo>
                  <a:lnTo>
                    <a:pt x="287147" y="58038"/>
                  </a:lnTo>
                  <a:lnTo>
                    <a:pt x="299847" y="58038"/>
                  </a:lnTo>
                  <a:lnTo>
                    <a:pt x="299847" y="45338"/>
                  </a:lnTo>
                  <a:close/>
                </a:path>
                <a:path w="2687320" h="471805">
                  <a:moveTo>
                    <a:pt x="249047" y="45338"/>
                  </a:moveTo>
                  <a:lnTo>
                    <a:pt x="198247" y="45338"/>
                  </a:lnTo>
                  <a:lnTo>
                    <a:pt x="198247" y="58038"/>
                  </a:lnTo>
                  <a:lnTo>
                    <a:pt x="249047" y="58038"/>
                  </a:lnTo>
                  <a:lnTo>
                    <a:pt x="249047" y="45338"/>
                  </a:lnTo>
                  <a:close/>
                </a:path>
                <a:path w="2687320" h="471805">
                  <a:moveTo>
                    <a:pt x="160147" y="45338"/>
                  </a:moveTo>
                  <a:lnTo>
                    <a:pt x="147447" y="45338"/>
                  </a:lnTo>
                  <a:lnTo>
                    <a:pt x="147447" y="58038"/>
                  </a:lnTo>
                  <a:lnTo>
                    <a:pt x="160147" y="58038"/>
                  </a:lnTo>
                  <a:lnTo>
                    <a:pt x="160147" y="45338"/>
                  </a:lnTo>
                  <a:close/>
                </a:path>
                <a:path w="2687320" h="471805">
                  <a:moveTo>
                    <a:pt x="88646" y="0"/>
                  </a:moveTo>
                  <a:lnTo>
                    <a:pt x="0" y="51688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687320" h="471805">
                  <a:moveTo>
                    <a:pt x="20447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447" y="58038"/>
                  </a:lnTo>
                  <a:lnTo>
                    <a:pt x="20447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20447" y="46228"/>
                  </a:lnTo>
                  <a:lnTo>
                    <a:pt x="20447" y="45338"/>
                  </a:lnTo>
                  <a:close/>
                </a:path>
                <a:path w="2687320" h="471805">
                  <a:moveTo>
                    <a:pt x="25109" y="51688"/>
                  </a:moveTo>
                  <a:lnTo>
                    <a:pt x="20447" y="54408"/>
                  </a:lnTo>
                  <a:lnTo>
                    <a:pt x="20447" y="58038"/>
                  </a:lnTo>
                  <a:lnTo>
                    <a:pt x="35995" y="58038"/>
                  </a:lnTo>
                  <a:lnTo>
                    <a:pt x="25109" y="51688"/>
                  </a:lnTo>
                  <a:close/>
                </a:path>
                <a:path w="2687320" h="471805">
                  <a:moveTo>
                    <a:pt x="109347" y="45338"/>
                  </a:moveTo>
                  <a:lnTo>
                    <a:pt x="58547" y="45338"/>
                  </a:lnTo>
                  <a:lnTo>
                    <a:pt x="58547" y="58038"/>
                  </a:lnTo>
                  <a:lnTo>
                    <a:pt x="109347" y="58038"/>
                  </a:lnTo>
                  <a:lnTo>
                    <a:pt x="109347" y="45338"/>
                  </a:lnTo>
                  <a:close/>
                </a:path>
                <a:path w="2687320" h="471805">
                  <a:moveTo>
                    <a:pt x="15748" y="46228"/>
                  </a:moveTo>
                  <a:lnTo>
                    <a:pt x="15748" y="57150"/>
                  </a:lnTo>
                  <a:lnTo>
                    <a:pt x="20447" y="54408"/>
                  </a:lnTo>
                  <a:lnTo>
                    <a:pt x="20447" y="48969"/>
                  </a:lnTo>
                  <a:lnTo>
                    <a:pt x="15748" y="46228"/>
                  </a:lnTo>
                  <a:close/>
                </a:path>
                <a:path w="2687320" h="471805">
                  <a:moveTo>
                    <a:pt x="20447" y="54408"/>
                  </a:moveTo>
                  <a:lnTo>
                    <a:pt x="15748" y="57150"/>
                  </a:lnTo>
                  <a:lnTo>
                    <a:pt x="20447" y="57150"/>
                  </a:lnTo>
                  <a:lnTo>
                    <a:pt x="20447" y="54408"/>
                  </a:lnTo>
                  <a:close/>
                </a:path>
                <a:path w="2687320" h="471805">
                  <a:moveTo>
                    <a:pt x="20447" y="48969"/>
                  </a:moveTo>
                  <a:lnTo>
                    <a:pt x="20447" y="54408"/>
                  </a:lnTo>
                  <a:lnTo>
                    <a:pt x="25109" y="51688"/>
                  </a:lnTo>
                  <a:lnTo>
                    <a:pt x="20447" y="48969"/>
                  </a:lnTo>
                  <a:close/>
                </a:path>
                <a:path w="2687320" h="471805">
                  <a:moveTo>
                    <a:pt x="35995" y="45338"/>
                  </a:moveTo>
                  <a:lnTo>
                    <a:pt x="20447" y="45338"/>
                  </a:lnTo>
                  <a:lnTo>
                    <a:pt x="20447" y="48969"/>
                  </a:lnTo>
                  <a:lnTo>
                    <a:pt x="25109" y="51688"/>
                  </a:lnTo>
                  <a:lnTo>
                    <a:pt x="35995" y="45338"/>
                  </a:lnTo>
                  <a:close/>
                </a:path>
                <a:path w="2687320" h="471805">
                  <a:moveTo>
                    <a:pt x="20447" y="46228"/>
                  </a:moveTo>
                  <a:lnTo>
                    <a:pt x="15748" y="46228"/>
                  </a:lnTo>
                  <a:lnTo>
                    <a:pt x="20447" y="48969"/>
                  </a:lnTo>
                  <a:lnTo>
                    <a:pt x="20447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sp>
          <p:nvSpPr>
            <p:cNvPr id="24" name="object 24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4312" y="3620998"/>
              <a:ext cx="673595" cy="6050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05272" y="3712425"/>
              <a:ext cx="551700" cy="4221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10784" y="3712425"/>
              <a:ext cx="740689" cy="422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3728" y="3620998"/>
              <a:ext cx="905281" cy="6050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13578" y="3633978"/>
            <a:ext cx="619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rebuchet MS"/>
                <a:cs typeface="Trebuchet MS"/>
              </a:rPr>
              <a:t>ConAtPaiIner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53202" y="3816857"/>
            <a:ext cx="538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0" dirty="0">
                <a:solidFill>
                  <a:srgbClr val="FFFFFF"/>
                </a:solidFill>
                <a:latin typeface="Trebuchet MS"/>
                <a:cs typeface="Trebuchet MS"/>
              </a:rPr>
              <a:t>RSuenrtvimere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sp>
          <p:nvSpPr>
            <p:cNvPr id="39" name="object 39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6108" y="3712425"/>
              <a:ext cx="890028" cy="422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7632" y="3712425"/>
              <a:ext cx="888504" cy="422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85460" y="3712425"/>
              <a:ext cx="592810" cy="4221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5957" y="3725417"/>
            <a:ext cx="85067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9" dirty="0">
                <a:solidFill>
                  <a:srgbClr val="FFFFFF"/>
                </a:solidFill>
                <a:latin typeface="Trebuchet MS"/>
                <a:cs typeface="Trebuchet MS"/>
              </a:rPr>
              <a:t>CSckohuKneebutrdceboduleellet</a:t>
            </a:r>
            <a:r>
              <a:rPr sz="12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894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Components</a:t>
            </a:r>
          </a:p>
        </p:txBody>
      </p:sp>
      <p:grpSp>
        <p:nvGrpSpPr>
          <p:cNvPr id="50" name="object 50"/>
          <p:cNvGrpSpPr/>
          <p:nvPr/>
        </p:nvGrpSpPr>
        <p:grpSpPr>
          <a:xfrm>
            <a:off x="2350007" y="2383523"/>
            <a:ext cx="2426335" cy="615950"/>
            <a:chOff x="2350007" y="2383523"/>
            <a:chExt cx="2426335" cy="615950"/>
          </a:xfrm>
        </p:grpSpPr>
        <p:sp>
          <p:nvSpPr>
            <p:cNvPr id="51" name="object 51"/>
            <p:cNvSpPr/>
            <p:nvPr/>
          </p:nvSpPr>
          <p:spPr>
            <a:xfrm>
              <a:off x="2350007" y="2383523"/>
              <a:ext cx="2426208" cy="6157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5163" y="2437003"/>
              <a:ext cx="2167890" cy="459105"/>
            </a:xfrm>
            <a:custGeom>
              <a:avLst/>
              <a:gdLst/>
              <a:ahLst/>
              <a:cxnLst/>
              <a:rect l="l" t="t" r="r" b="b"/>
              <a:pathLst>
                <a:path w="2167890" h="459105">
                  <a:moveTo>
                    <a:pt x="2142272" y="407288"/>
                  </a:moveTo>
                  <a:lnTo>
                    <a:pt x="2075434" y="446277"/>
                  </a:lnTo>
                  <a:lnTo>
                    <a:pt x="2072513" y="448056"/>
                  </a:lnTo>
                  <a:lnTo>
                    <a:pt x="2071497" y="451866"/>
                  </a:lnTo>
                  <a:lnTo>
                    <a:pt x="2073148" y="454913"/>
                  </a:lnTo>
                  <a:lnTo>
                    <a:pt x="2074926" y="457962"/>
                  </a:lnTo>
                  <a:lnTo>
                    <a:pt x="2078863" y="458977"/>
                  </a:lnTo>
                  <a:lnTo>
                    <a:pt x="2156618" y="413638"/>
                  </a:lnTo>
                  <a:lnTo>
                    <a:pt x="2154936" y="413638"/>
                  </a:lnTo>
                  <a:lnTo>
                    <a:pt x="2154936" y="412750"/>
                  </a:lnTo>
                  <a:lnTo>
                    <a:pt x="2151634" y="412750"/>
                  </a:lnTo>
                  <a:lnTo>
                    <a:pt x="2142272" y="407288"/>
                  </a:lnTo>
                  <a:close/>
                </a:path>
                <a:path w="2167890" h="459105">
                  <a:moveTo>
                    <a:pt x="2131386" y="400938"/>
                  </a:moveTo>
                  <a:lnTo>
                    <a:pt x="2104136" y="400938"/>
                  </a:lnTo>
                  <a:lnTo>
                    <a:pt x="2104136" y="413638"/>
                  </a:lnTo>
                  <a:lnTo>
                    <a:pt x="2131386" y="413638"/>
                  </a:lnTo>
                  <a:lnTo>
                    <a:pt x="2142272" y="407288"/>
                  </a:lnTo>
                  <a:lnTo>
                    <a:pt x="2131386" y="400938"/>
                  </a:lnTo>
                  <a:close/>
                </a:path>
                <a:path w="2167890" h="459105">
                  <a:moveTo>
                    <a:pt x="2156618" y="400938"/>
                  </a:moveTo>
                  <a:lnTo>
                    <a:pt x="2154936" y="400938"/>
                  </a:lnTo>
                  <a:lnTo>
                    <a:pt x="2154936" y="413638"/>
                  </a:lnTo>
                  <a:lnTo>
                    <a:pt x="2156618" y="413638"/>
                  </a:lnTo>
                  <a:lnTo>
                    <a:pt x="2167509" y="407288"/>
                  </a:lnTo>
                  <a:lnTo>
                    <a:pt x="2156618" y="400938"/>
                  </a:lnTo>
                  <a:close/>
                </a:path>
                <a:path w="2167890" h="459105">
                  <a:moveTo>
                    <a:pt x="2151634" y="401827"/>
                  </a:moveTo>
                  <a:lnTo>
                    <a:pt x="2142272" y="407288"/>
                  </a:lnTo>
                  <a:lnTo>
                    <a:pt x="2151634" y="412750"/>
                  </a:lnTo>
                  <a:lnTo>
                    <a:pt x="2151634" y="401827"/>
                  </a:lnTo>
                  <a:close/>
                </a:path>
                <a:path w="2167890" h="459105">
                  <a:moveTo>
                    <a:pt x="2154936" y="401827"/>
                  </a:moveTo>
                  <a:lnTo>
                    <a:pt x="2151634" y="401827"/>
                  </a:lnTo>
                  <a:lnTo>
                    <a:pt x="2151634" y="412750"/>
                  </a:lnTo>
                  <a:lnTo>
                    <a:pt x="2154936" y="412750"/>
                  </a:lnTo>
                  <a:lnTo>
                    <a:pt x="2154936" y="401827"/>
                  </a:lnTo>
                  <a:close/>
                </a:path>
                <a:path w="2167890" h="459105">
                  <a:moveTo>
                    <a:pt x="2078863" y="355600"/>
                  </a:moveTo>
                  <a:lnTo>
                    <a:pt x="2074926" y="356616"/>
                  </a:lnTo>
                  <a:lnTo>
                    <a:pt x="2073148" y="359663"/>
                  </a:lnTo>
                  <a:lnTo>
                    <a:pt x="2071497" y="362712"/>
                  </a:lnTo>
                  <a:lnTo>
                    <a:pt x="2072513" y="366522"/>
                  </a:lnTo>
                  <a:lnTo>
                    <a:pt x="2075434" y="368300"/>
                  </a:lnTo>
                  <a:lnTo>
                    <a:pt x="2142272" y="407288"/>
                  </a:lnTo>
                  <a:lnTo>
                    <a:pt x="2151634" y="401827"/>
                  </a:lnTo>
                  <a:lnTo>
                    <a:pt x="2154936" y="401827"/>
                  </a:lnTo>
                  <a:lnTo>
                    <a:pt x="2154936" y="400938"/>
                  </a:lnTo>
                  <a:lnTo>
                    <a:pt x="2156618" y="400938"/>
                  </a:lnTo>
                  <a:lnTo>
                    <a:pt x="2078863" y="355600"/>
                  </a:lnTo>
                  <a:close/>
                </a:path>
                <a:path w="2167890" h="459105">
                  <a:moveTo>
                    <a:pt x="2066036" y="400938"/>
                  </a:moveTo>
                  <a:lnTo>
                    <a:pt x="2053336" y="400938"/>
                  </a:lnTo>
                  <a:lnTo>
                    <a:pt x="2053336" y="413638"/>
                  </a:lnTo>
                  <a:lnTo>
                    <a:pt x="2066036" y="413638"/>
                  </a:lnTo>
                  <a:lnTo>
                    <a:pt x="2066036" y="400938"/>
                  </a:lnTo>
                  <a:close/>
                </a:path>
                <a:path w="2167890" h="459105">
                  <a:moveTo>
                    <a:pt x="2015236" y="400938"/>
                  </a:moveTo>
                  <a:lnTo>
                    <a:pt x="1964436" y="400938"/>
                  </a:lnTo>
                  <a:lnTo>
                    <a:pt x="1964436" y="413638"/>
                  </a:lnTo>
                  <a:lnTo>
                    <a:pt x="2015236" y="413638"/>
                  </a:lnTo>
                  <a:lnTo>
                    <a:pt x="2015236" y="400938"/>
                  </a:lnTo>
                  <a:close/>
                </a:path>
                <a:path w="2167890" h="459105">
                  <a:moveTo>
                    <a:pt x="1926336" y="400938"/>
                  </a:moveTo>
                  <a:lnTo>
                    <a:pt x="1913636" y="400938"/>
                  </a:lnTo>
                  <a:lnTo>
                    <a:pt x="1913636" y="413638"/>
                  </a:lnTo>
                  <a:lnTo>
                    <a:pt x="1926336" y="413638"/>
                  </a:lnTo>
                  <a:lnTo>
                    <a:pt x="1926336" y="400938"/>
                  </a:lnTo>
                  <a:close/>
                </a:path>
                <a:path w="2167890" h="459105">
                  <a:moveTo>
                    <a:pt x="1875536" y="400938"/>
                  </a:moveTo>
                  <a:lnTo>
                    <a:pt x="1824736" y="400938"/>
                  </a:lnTo>
                  <a:lnTo>
                    <a:pt x="1824736" y="413638"/>
                  </a:lnTo>
                  <a:lnTo>
                    <a:pt x="1875536" y="413638"/>
                  </a:lnTo>
                  <a:lnTo>
                    <a:pt x="1875536" y="400938"/>
                  </a:lnTo>
                  <a:close/>
                </a:path>
                <a:path w="2167890" h="459105">
                  <a:moveTo>
                    <a:pt x="1786636" y="400938"/>
                  </a:moveTo>
                  <a:lnTo>
                    <a:pt x="1773936" y="400938"/>
                  </a:lnTo>
                  <a:lnTo>
                    <a:pt x="1773936" y="413638"/>
                  </a:lnTo>
                  <a:lnTo>
                    <a:pt x="1786636" y="413638"/>
                  </a:lnTo>
                  <a:lnTo>
                    <a:pt x="1786636" y="400938"/>
                  </a:lnTo>
                  <a:close/>
                </a:path>
                <a:path w="2167890" h="459105">
                  <a:moveTo>
                    <a:pt x="1735836" y="400938"/>
                  </a:moveTo>
                  <a:lnTo>
                    <a:pt x="1685036" y="400938"/>
                  </a:lnTo>
                  <a:lnTo>
                    <a:pt x="1685036" y="413638"/>
                  </a:lnTo>
                  <a:lnTo>
                    <a:pt x="1735836" y="413638"/>
                  </a:lnTo>
                  <a:lnTo>
                    <a:pt x="1735836" y="400938"/>
                  </a:lnTo>
                  <a:close/>
                </a:path>
                <a:path w="2167890" h="459105">
                  <a:moveTo>
                    <a:pt x="1646936" y="400938"/>
                  </a:moveTo>
                  <a:lnTo>
                    <a:pt x="1634236" y="400938"/>
                  </a:lnTo>
                  <a:lnTo>
                    <a:pt x="1634236" y="413638"/>
                  </a:lnTo>
                  <a:lnTo>
                    <a:pt x="1646936" y="413638"/>
                  </a:lnTo>
                  <a:lnTo>
                    <a:pt x="1646936" y="400938"/>
                  </a:lnTo>
                  <a:close/>
                </a:path>
                <a:path w="2167890" h="459105">
                  <a:moveTo>
                    <a:pt x="1596136" y="400938"/>
                  </a:moveTo>
                  <a:lnTo>
                    <a:pt x="1545336" y="400938"/>
                  </a:lnTo>
                  <a:lnTo>
                    <a:pt x="1545336" y="413638"/>
                  </a:lnTo>
                  <a:lnTo>
                    <a:pt x="1596136" y="413638"/>
                  </a:lnTo>
                  <a:lnTo>
                    <a:pt x="1596136" y="400938"/>
                  </a:lnTo>
                  <a:close/>
                </a:path>
                <a:path w="2167890" h="459105">
                  <a:moveTo>
                    <a:pt x="1507236" y="400938"/>
                  </a:moveTo>
                  <a:lnTo>
                    <a:pt x="1494536" y="400938"/>
                  </a:lnTo>
                  <a:lnTo>
                    <a:pt x="1494536" y="413638"/>
                  </a:lnTo>
                  <a:lnTo>
                    <a:pt x="1507236" y="413638"/>
                  </a:lnTo>
                  <a:lnTo>
                    <a:pt x="1507236" y="400938"/>
                  </a:lnTo>
                  <a:close/>
                </a:path>
                <a:path w="2167890" h="459105">
                  <a:moveTo>
                    <a:pt x="1456436" y="400938"/>
                  </a:moveTo>
                  <a:lnTo>
                    <a:pt x="1405636" y="400938"/>
                  </a:lnTo>
                  <a:lnTo>
                    <a:pt x="1405636" y="413638"/>
                  </a:lnTo>
                  <a:lnTo>
                    <a:pt x="1456436" y="413638"/>
                  </a:lnTo>
                  <a:lnTo>
                    <a:pt x="1456436" y="400938"/>
                  </a:lnTo>
                  <a:close/>
                </a:path>
                <a:path w="2167890" h="459105">
                  <a:moveTo>
                    <a:pt x="1367536" y="400938"/>
                  </a:moveTo>
                  <a:lnTo>
                    <a:pt x="1354836" y="400938"/>
                  </a:lnTo>
                  <a:lnTo>
                    <a:pt x="1354836" y="413638"/>
                  </a:lnTo>
                  <a:lnTo>
                    <a:pt x="1367536" y="413638"/>
                  </a:lnTo>
                  <a:lnTo>
                    <a:pt x="1367536" y="400938"/>
                  </a:lnTo>
                  <a:close/>
                </a:path>
                <a:path w="2167890" h="459105">
                  <a:moveTo>
                    <a:pt x="1316736" y="400938"/>
                  </a:moveTo>
                  <a:lnTo>
                    <a:pt x="1265936" y="400938"/>
                  </a:lnTo>
                  <a:lnTo>
                    <a:pt x="1265936" y="413638"/>
                  </a:lnTo>
                  <a:lnTo>
                    <a:pt x="1316736" y="413638"/>
                  </a:lnTo>
                  <a:lnTo>
                    <a:pt x="1316736" y="400938"/>
                  </a:lnTo>
                  <a:close/>
                </a:path>
                <a:path w="2167890" h="459105">
                  <a:moveTo>
                    <a:pt x="1227836" y="400938"/>
                  </a:moveTo>
                  <a:lnTo>
                    <a:pt x="1215136" y="400938"/>
                  </a:lnTo>
                  <a:lnTo>
                    <a:pt x="1215136" y="413638"/>
                  </a:lnTo>
                  <a:lnTo>
                    <a:pt x="1227836" y="413638"/>
                  </a:lnTo>
                  <a:lnTo>
                    <a:pt x="1227836" y="400938"/>
                  </a:lnTo>
                  <a:close/>
                </a:path>
                <a:path w="2167890" h="459105">
                  <a:moveTo>
                    <a:pt x="1177036" y="400938"/>
                  </a:moveTo>
                  <a:lnTo>
                    <a:pt x="1126236" y="400938"/>
                  </a:lnTo>
                  <a:lnTo>
                    <a:pt x="1126236" y="413638"/>
                  </a:lnTo>
                  <a:lnTo>
                    <a:pt x="1177036" y="413638"/>
                  </a:lnTo>
                  <a:lnTo>
                    <a:pt x="1177036" y="400938"/>
                  </a:lnTo>
                  <a:close/>
                </a:path>
                <a:path w="2167890" h="459105">
                  <a:moveTo>
                    <a:pt x="1090040" y="398907"/>
                  </a:moveTo>
                  <a:lnTo>
                    <a:pt x="1077340" y="398907"/>
                  </a:lnTo>
                  <a:lnTo>
                    <a:pt x="1077340" y="410845"/>
                  </a:lnTo>
                  <a:lnTo>
                    <a:pt x="1080262" y="413638"/>
                  </a:lnTo>
                  <a:lnTo>
                    <a:pt x="1088136" y="413638"/>
                  </a:lnTo>
                  <a:lnTo>
                    <a:pt x="1088136" y="405384"/>
                  </a:lnTo>
                  <a:lnTo>
                    <a:pt x="1083690" y="400938"/>
                  </a:lnTo>
                  <a:lnTo>
                    <a:pt x="1090040" y="400938"/>
                  </a:lnTo>
                  <a:lnTo>
                    <a:pt x="1090040" y="398907"/>
                  </a:lnTo>
                  <a:close/>
                </a:path>
                <a:path w="2167890" h="459105">
                  <a:moveTo>
                    <a:pt x="1090040" y="400938"/>
                  </a:moveTo>
                  <a:lnTo>
                    <a:pt x="1088136" y="400938"/>
                  </a:lnTo>
                  <a:lnTo>
                    <a:pt x="1088136" y="405384"/>
                  </a:lnTo>
                  <a:lnTo>
                    <a:pt x="1090040" y="407288"/>
                  </a:lnTo>
                  <a:lnTo>
                    <a:pt x="1090040" y="400938"/>
                  </a:lnTo>
                  <a:close/>
                </a:path>
                <a:path w="2167890" h="459105">
                  <a:moveTo>
                    <a:pt x="1088136" y="400938"/>
                  </a:moveTo>
                  <a:lnTo>
                    <a:pt x="1083690" y="400938"/>
                  </a:lnTo>
                  <a:lnTo>
                    <a:pt x="1088136" y="405384"/>
                  </a:lnTo>
                  <a:lnTo>
                    <a:pt x="1088136" y="400938"/>
                  </a:lnTo>
                  <a:close/>
                </a:path>
                <a:path w="2167890" h="459105">
                  <a:moveTo>
                    <a:pt x="1090040" y="310007"/>
                  </a:moveTo>
                  <a:lnTo>
                    <a:pt x="1077340" y="310007"/>
                  </a:lnTo>
                  <a:lnTo>
                    <a:pt x="1077340" y="360807"/>
                  </a:lnTo>
                  <a:lnTo>
                    <a:pt x="1090040" y="360807"/>
                  </a:lnTo>
                  <a:lnTo>
                    <a:pt x="1090040" y="310007"/>
                  </a:lnTo>
                  <a:close/>
                </a:path>
                <a:path w="2167890" h="459105">
                  <a:moveTo>
                    <a:pt x="1090040" y="259207"/>
                  </a:moveTo>
                  <a:lnTo>
                    <a:pt x="1077340" y="259207"/>
                  </a:lnTo>
                  <a:lnTo>
                    <a:pt x="1077340" y="271907"/>
                  </a:lnTo>
                  <a:lnTo>
                    <a:pt x="1090040" y="271907"/>
                  </a:lnTo>
                  <a:lnTo>
                    <a:pt x="1090040" y="259207"/>
                  </a:lnTo>
                  <a:close/>
                </a:path>
                <a:path w="2167890" h="459105">
                  <a:moveTo>
                    <a:pt x="1090040" y="170307"/>
                  </a:moveTo>
                  <a:lnTo>
                    <a:pt x="1077340" y="170307"/>
                  </a:lnTo>
                  <a:lnTo>
                    <a:pt x="1077340" y="221107"/>
                  </a:lnTo>
                  <a:lnTo>
                    <a:pt x="1090040" y="221107"/>
                  </a:lnTo>
                  <a:lnTo>
                    <a:pt x="1090040" y="170307"/>
                  </a:lnTo>
                  <a:close/>
                </a:path>
                <a:path w="2167890" h="459105">
                  <a:moveTo>
                    <a:pt x="1090040" y="119507"/>
                  </a:moveTo>
                  <a:lnTo>
                    <a:pt x="1077340" y="119507"/>
                  </a:lnTo>
                  <a:lnTo>
                    <a:pt x="1077340" y="132207"/>
                  </a:lnTo>
                  <a:lnTo>
                    <a:pt x="1090040" y="132207"/>
                  </a:lnTo>
                  <a:lnTo>
                    <a:pt x="1090040" y="119507"/>
                  </a:lnTo>
                  <a:close/>
                </a:path>
                <a:path w="2167890" h="459105">
                  <a:moveTo>
                    <a:pt x="1077340" y="51688"/>
                  </a:moveTo>
                  <a:lnTo>
                    <a:pt x="1077340" y="81407"/>
                  </a:lnTo>
                  <a:lnTo>
                    <a:pt x="1090040" y="81407"/>
                  </a:lnTo>
                  <a:lnTo>
                    <a:pt x="1090040" y="58038"/>
                  </a:lnTo>
                  <a:lnTo>
                    <a:pt x="1083690" y="58038"/>
                  </a:lnTo>
                  <a:lnTo>
                    <a:pt x="1077340" y="51688"/>
                  </a:lnTo>
                  <a:close/>
                </a:path>
                <a:path w="2167890" h="459105">
                  <a:moveTo>
                    <a:pt x="1087247" y="45338"/>
                  </a:moveTo>
                  <a:lnTo>
                    <a:pt x="1062736" y="45338"/>
                  </a:lnTo>
                  <a:lnTo>
                    <a:pt x="1062736" y="58038"/>
                  </a:lnTo>
                  <a:lnTo>
                    <a:pt x="1077340" y="58038"/>
                  </a:lnTo>
                  <a:lnTo>
                    <a:pt x="1077340" y="51688"/>
                  </a:lnTo>
                  <a:lnTo>
                    <a:pt x="1090040" y="51688"/>
                  </a:lnTo>
                  <a:lnTo>
                    <a:pt x="1090040" y="48133"/>
                  </a:lnTo>
                  <a:lnTo>
                    <a:pt x="1087247" y="45338"/>
                  </a:lnTo>
                  <a:close/>
                </a:path>
                <a:path w="2167890" h="459105">
                  <a:moveTo>
                    <a:pt x="1090040" y="51688"/>
                  </a:moveTo>
                  <a:lnTo>
                    <a:pt x="1077340" y="51688"/>
                  </a:lnTo>
                  <a:lnTo>
                    <a:pt x="1083690" y="58038"/>
                  </a:lnTo>
                  <a:lnTo>
                    <a:pt x="1090040" y="58038"/>
                  </a:lnTo>
                  <a:lnTo>
                    <a:pt x="1090040" y="51688"/>
                  </a:lnTo>
                  <a:close/>
                </a:path>
                <a:path w="2167890" h="459105">
                  <a:moveTo>
                    <a:pt x="1024636" y="45338"/>
                  </a:moveTo>
                  <a:lnTo>
                    <a:pt x="1011936" y="45338"/>
                  </a:lnTo>
                  <a:lnTo>
                    <a:pt x="1011936" y="58038"/>
                  </a:lnTo>
                  <a:lnTo>
                    <a:pt x="1024636" y="58038"/>
                  </a:lnTo>
                  <a:lnTo>
                    <a:pt x="1024636" y="45338"/>
                  </a:lnTo>
                  <a:close/>
                </a:path>
                <a:path w="2167890" h="459105">
                  <a:moveTo>
                    <a:pt x="973836" y="45338"/>
                  </a:moveTo>
                  <a:lnTo>
                    <a:pt x="923036" y="45338"/>
                  </a:lnTo>
                  <a:lnTo>
                    <a:pt x="923036" y="58038"/>
                  </a:lnTo>
                  <a:lnTo>
                    <a:pt x="973836" y="58038"/>
                  </a:lnTo>
                  <a:lnTo>
                    <a:pt x="973836" y="45338"/>
                  </a:lnTo>
                  <a:close/>
                </a:path>
                <a:path w="2167890" h="459105">
                  <a:moveTo>
                    <a:pt x="884936" y="45338"/>
                  </a:moveTo>
                  <a:lnTo>
                    <a:pt x="872236" y="45338"/>
                  </a:lnTo>
                  <a:lnTo>
                    <a:pt x="872236" y="58038"/>
                  </a:lnTo>
                  <a:lnTo>
                    <a:pt x="884936" y="58038"/>
                  </a:lnTo>
                  <a:lnTo>
                    <a:pt x="884936" y="45338"/>
                  </a:lnTo>
                  <a:close/>
                </a:path>
                <a:path w="2167890" h="459105">
                  <a:moveTo>
                    <a:pt x="834136" y="45338"/>
                  </a:moveTo>
                  <a:lnTo>
                    <a:pt x="783336" y="45338"/>
                  </a:lnTo>
                  <a:lnTo>
                    <a:pt x="783336" y="58038"/>
                  </a:lnTo>
                  <a:lnTo>
                    <a:pt x="834136" y="58038"/>
                  </a:lnTo>
                  <a:lnTo>
                    <a:pt x="834136" y="45338"/>
                  </a:lnTo>
                  <a:close/>
                </a:path>
                <a:path w="2167890" h="459105">
                  <a:moveTo>
                    <a:pt x="745236" y="45338"/>
                  </a:moveTo>
                  <a:lnTo>
                    <a:pt x="732536" y="45338"/>
                  </a:lnTo>
                  <a:lnTo>
                    <a:pt x="732536" y="58038"/>
                  </a:lnTo>
                  <a:lnTo>
                    <a:pt x="745236" y="58038"/>
                  </a:lnTo>
                  <a:lnTo>
                    <a:pt x="745236" y="45338"/>
                  </a:lnTo>
                  <a:close/>
                </a:path>
                <a:path w="2167890" h="459105">
                  <a:moveTo>
                    <a:pt x="694436" y="45338"/>
                  </a:moveTo>
                  <a:lnTo>
                    <a:pt x="643636" y="45338"/>
                  </a:lnTo>
                  <a:lnTo>
                    <a:pt x="643636" y="58038"/>
                  </a:lnTo>
                  <a:lnTo>
                    <a:pt x="694436" y="58038"/>
                  </a:lnTo>
                  <a:lnTo>
                    <a:pt x="694436" y="45338"/>
                  </a:lnTo>
                  <a:close/>
                </a:path>
                <a:path w="2167890" h="459105">
                  <a:moveTo>
                    <a:pt x="605536" y="45338"/>
                  </a:moveTo>
                  <a:lnTo>
                    <a:pt x="592836" y="45338"/>
                  </a:lnTo>
                  <a:lnTo>
                    <a:pt x="592836" y="58038"/>
                  </a:lnTo>
                  <a:lnTo>
                    <a:pt x="605536" y="58038"/>
                  </a:lnTo>
                  <a:lnTo>
                    <a:pt x="605536" y="45338"/>
                  </a:lnTo>
                  <a:close/>
                </a:path>
                <a:path w="2167890" h="459105">
                  <a:moveTo>
                    <a:pt x="554736" y="45338"/>
                  </a:moveTo>
                  <a:lnTo>
                    <a:pt x="503936" y="45338"/>
                  </a:lnTo>
                  <a:lnTo>
                    <a:pt x="503936" y="58038"/>
                  </a:lnTo>
                  <a:lnTo>
                    <a:pt x="554736" y="58038"/>
                  </a:lnTo>
                  <a:lnTo>
                    <a:pt x="554736" y="45338"/>
                  </a:lnTo>
                  <a:close/>
                </a:path>
                <a:path w="2167890" h="459105">
                  <a:moveTo>
                    <a:pt x="465836" y="45338"/>
                  </a:moveTo>
                  <a:lnTo>
                    <a:pt x="453136" y="45338"/>
                  </a:lnTo>
                  <a:lnTo>
                    <a:pt x="453136" y="58038"/>
                  </a:lnTo>
                  <a:lnTo>
                    <a:pt x="465836" y="58038"/>
                  </a:lnTo>
                  <a:lnTo>
                    <a:pt x="465836" y="45338"/>
                  </a:lnTo>
                  <a:close/>
                </a:path>
                <a:path w="2167890" h="459105">
                  <a:moveTo>
                    <a:pt x="415036" y="45338"/>
                  </a:moveTo>
                  <a:lnTo>
                    <a:pt x="364236" y="45338"/>
                  </a:lnTo>
                  <a:lnTo>
                    <a:pt x="364236" y="58038"/>
                  </a:lnTo>
                  <a:lnTo>
                    <a:pt x="415036" y="58038"/>
                  </a:lnTo>
                  <a:lnTo>
                    <a:pt x="415036" y="45338"/>
                  </a:lnTo>
                  <a:close/>
                </a:path>
                <a:path w="2167890" h="459105">
                  <a:moveTo>
                    <a:pt x="326136" y="45338"/>
                  </a:moveTo>
                  <a:lnTo>
                    <a:pt x="313436" y="45338"/>
                  </a:lnTo>
                  <a:lnTo>
                    <a:pt x="313436" y="58038"/>
                  </a:lnTo>
                  <a:lnTo>
                    <a:pt x="326136" y="58038"/>
                  </a:lnTo>
                  <a:lnTo>
                    <a:pt x="326136" y="45338"/>
                  </a:lnTo>
                  <a:close/>
                </a:path>
                <a:path w="2167890" h="459105">
                  <a:moveTo>
                    <a:pt x="275336" y="45338"/>
                  </a:moveTo>
                  <a:lnTo>
                    <a:pt x="224536" y="45338"/>
                  </a:lnTo>
                  <a:lnTo>
                    <a:pt x="224536" y="58038"/>
                  </a:lnTo>
                  <a:lnTo>
                    <a:pt x="275336" y="58038"/>
                  </a:lnTo>
                  <a:lnTo>
                    <a:pt x="275336" y="45338"/>
                  </a:lnTo>
                  <a:close/>
                </a:path>
                <a:path w="2167890" h="459105">
                  <a:moveTo>
                    <a:pt x="186436" y="45338"/>
                  </a:moveTo>
                  <a:lnTo>
                    <a:pt x="173736" y="45338"/>
                  </a:lnTo>
                  <a:lnTo>
                    <a:pt x="173736" y="58038"/>
                  </a:lnTo>
                  <a:lnTo>
                    <a:pt x="186436" y="58038"/>
                  </a:lnTo>
                  <a:lnTo>
                    <a:pt x="186436" y="45338"/>
                  </a:lnTo>
                  <a:close/>
                </a:path>
                <a:path w="2167890" h="459105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34036" y="58038"/>
                  </a:lnTo>
                  <a:lnTo>
                    <a:pt x="34036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036" y="46227"/>
                  </a:lnTo>
                  <a:lnTo>
                    <a:pt x="34036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close/>
                </a:path>
                <a:path w="2167890" h="459105">
                  <a:moveTo>
                    <a:pt x="34036" y="56896"/>
                  </a:moveTo>
                  <a:lnTo>
                    <a:pt x="34036" y="58038"/>
                  </a:lnTo>
                  <a:lnTo>
                    <a:pt x="35995" y="58038"/>
                  </a:lnTo>
                  <a:lnTo>
                    <a:pt x="34036" y="56896"/>
                  </a:lnTo>
                  <a:close/>
                </a:path>
                <a:path w="2167890" h="459105">
                  <a:moveTo>
                    <a:pt x="46736" y="45338"/>
                  </a:moveTo>
                  <a:lnTo>
                    <a:pt x="35995" y="45338"/>
                  </a:lnTo>
                  <a:lnTo>
                    <a:pt x="34036" y="46482"/>
                  </a:lnTo>
                  <a:lnTo>
                    <a:pt x="34036" y="56896"/>
                  </a:lnTo>
                  <a:lnTo>
                    <a:pt x="35995" y="58038"/>
                  </a:lnTo>
                  <a:lnTo>
                    <a:pt x="46736" y="58038"/>
                  </a:lnTo>
                  <a:lnTo>
                    <a:pt x="46736" y="45338"/>
                  </a:lnTo>
                  <a:close/>
                </a:path>
                <a:path w="2167890" h="459105">
                  <a:moveTo>
                    <a:pt x="135636" y="45338"/>
                  </a:moveTo>
                  <a:lnTo>
                    <a:pt x="84836" y="45338"/>
                  </a:lnTo>
                  <a:lnTo>
                    <a:pt x="84836" y="58038"/>
                  </a:lnTo>
                  <a:lnTo>
                    <a:pt x="135636" y="58038"/>
                  </a:lnTo>
                  <a:lnTo>
                    <a:pt x="135636" y="45338"/>
                  </a:lnTo>
                  <a:close/>
                </a:path>
                <a:path w="2167890" h="45910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2167890" h="459105">
                  <a:moveTo>
                    <a:pt x="25109" y="51688"/>
                  </a:moveTo>
                  <a:lnTo>
                    <a:pt x="15748" y="57150"/>
                  </a:lnTo>
                  <a:lnTo>
                    <a:pt x="34036" y="57150"/>
                  </a:lnTo>
                  <a:lnTo>
                    <a:pt x="34036" y="56896"/>
                  </a:lnTo>
                  <a:lnTo>
                    <a:pt x="25109" y="51688"/>
                  </a:lnTo>
                  <a:close/>
                </a:path>
                <a:path w="2167890" h="459105">
                  <a:moveTo>
                    <a:pt x="34036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036" y="46482"/>
                  </a:lnTo>
                  <a:lnTo>
                    <a:pt x="34036" y="46227"/>
                  </a:lnTo>
                  <a:close/>
                </a:path>
                <a:path w="2167890" h="459105">
                  <a:moveTo>
                    <a:pt x="35995" y="45338"/>
                  </a:moveTo>
                  <a:lnTo>
                    <a:pt x="34036" y="45338"/>
                  </a:lnTo>
                  <a:lnTo>
                    <a:pt x="34036" y="46482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844278" y="3551682"/>
            <a:ext cx="1134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583C5"/>
                </a:solidFill>
                <a:latin typeface="Carlito"/>
                <a:cs typeface="Carlito"/>
              </a:rPr>
              <a:t>Key-value</a:t>
            </a:r>
            <a:r>
              <a:rPr sz="1400" spc="-40" dirty="0">
                <a:solidFill>
                  <a:srgbClr val="2583C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83C5"/>
                </a:solidFill>
                <a:latin typeface="Carlito"/>
                <a:cs typeface="Carlito"/>
              </a:rPr>
              <a:t>store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350007" y="4968240"/>
            <a:ext cx="2333625" cy="652780"/>
            <a:chOff x="2350007" y="4968240"/>
            <a:chExt cx="2333625" cy="652780"/>
          </a:xfrm>
        </p:grpSpPr>
        <p:sp>
          <p:nvSpPr>
            <p:cNvPr id="55" name="object 55"/>
            <p:cNvSpPr/>
            <p:nvPr/>
          </p:nvSpPr>
          <p:spPr>
            <a:xfrm>
              <a:off x="2350007" y="4968240"/>
              <a:ext cx="2333244" cy="6522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55163" y="5021707"/>
              <a:ext cx="2074545" cy="495934"/>
            </a:xfrm>
            <a:custGeom>
              <a:avLst/>
              <a:gdLst/>
              <a:ahLst/>
              <a:cxnLst/>
              <a:rect l="l" t="t" r="r" b="b"/>
              <a:pathLst>
                <a:path w="2074545" h="495935">
                  <a:moveTo>
                    <a:pt x="2049181" y="51689"/>
                  </a:moveTo>
                  <a:lnTo>
                    <a:pt x="1979295" y="92456"/>
                  </a:lnTo>
                  <a:lnTo>
                    <a:pt x="1978278" y="96266"/>
                  </a:lnTo>
                  <a:lnTo>
                    <a:pt x="1981835" y="102362"/>
                  </a:lnTo>
                  <a:lnTo>
                    <a:pt x="1985772" y="103378"/>
                  </a:lnTo>
                  <a:lnTo>
                    <a:pt x="2063527" y="58039"/>
                  </a:lnTo>
                  <a:lnTo>
                    <a:pt x="2061718" y="58039"/>
                  </a:lnTo>
                  <a:lnTo>
                    <a:pt x="2061718" y="57150"/>
                  </a:lnTo>
                  <a:lnTo>
                    <a:pt x="2058543" y="57150"/>
                  </a:lnTo>
                  <a:lnTo>
                    <a:pt x="2049181" y="51689"/>
                  </a:lnTo>
                  <a:close/>
                </a:path>
                <a:path w="2074545" h="495935">
                  <a:moveTo>
                    <a:pt x="2038295" y="45339"/>
                  </a:moveTo>
                  <a:lnTo>
                    <a:pt x="2010918" y="45339"/>
                  </a:lnTo>
                  <a:lnTo>
                    <a:pt x="2010918" y="58039"/>
                  </a:lnTo>
                  <a:lnTo>
                    <a:pt x="2038295" y="58039"/>
                  </a:lnTo>
                  <a:lnTo>
                    <a:pt x="2049181" y="51689"/>
                  </a:lnTo>
                  <a:lnTo>
                    <a:pt x="2038295" y="45339"/>
                  </a:lnTo>
                  <a:close/>
                </a:path>
                <a:path w="2074545" h="495935">
                  <a:moveTo>
                    <a:pt x="2063527" y="45339"/>
                  </a:moveTo>
                  <a:lnTo>
                    <a:pt x="2061718" y="45339"/>
                  </a:lnTo>
                  <a:lnTo>
                    <a:pt x="2061718" y="58039"/>
                  </a:lnTo>
                  <a:lnTo>
                    <a:pt x="2063527" y="58039"/>
                  </a:lnTo>
                  <a:lnTo>
                    <a:pt x="2074417" y="51689"/>
                  </a:lnTo>
                  <a:lnTo>
                    <a:pt x="2063527" y="45339"/>
                  </a:lnTo>
                  <a:close/>
                </a:path>
                <a:path w="2074545" h="495935">
                  <a:moveTo>
                    <a:pt x="2058543" y="46228"/>
                  </a:moveTo>
                  <a:lnTo>
                    <a:pt x="2049181" y="51689"/>
                  </a:lnTo>
                  <a:lnTo>
                    <a:pt x="2058543" y="57150"/>
                  </a:lnTo>
                  <a:lnTo>
                    <a:pt x="2058543" y="46228"/>
                  </a:lnTo>
                  <a:close/>
                </a:path>
                <a:path w="2074545" h="495935">
                  <a:moveTo>
                    <a:pt x="2061718" y="46228"/>
                  </a:moveTo>
                  <a:lnTo>
                    <a:pt x="2058543" y="46228"/>
                  </a:lnTo>
                  <a:lnTo>
                    <a:pt x="2058543" y="57150"/>
                  </a:lnTo>
                  <a:lnTo>
                    <a:pt x="2061718" y="57150"/>
                  </a:lnTo>
                  <a:lnTo>
                    <a:pt x="2061718" y="46228"/>
                  </a:lnTo>
                  <a:close/>
                </a:path>
                <a:path w="2074545" h="495935">
                  <a:moveTo>
                    <a:pt x="1985772" y="0"/>
                  </a:moveTo>
                  <a:lnTo>
                    <a:pt x="1981835" y="1016"/>
                  </a:lnTo>
                  <a:lnTo>
                    <a:pt x="1978278" y="7112"/>
                  </a:lnTo>
                  <a:lnTo>
                    <a:pt x="1979295" y="10922"/>
                  </a:lnTo>
                  <a:lnTo>
                    <a:pt x="2049181" y="51689"/>
                  </a:lnTo>
                  <a:lnTo>
                    <a:pt x="2058543" y="46228"/>
                  </a:lnTo>
                  <a:lnTo>
                    <a:pt x="2061718" y="46228"/>
                  </a:lnTo>
                  <a:lnTo>
                    <a:pt x="2061718" y="45339"/>
                  </a:lnTo>
                  <a:lnTo>
                    <a:pt x="2063527" y="45339"/>
                  </a:lnTo>
                  <a:lnTo>
                    <a:pt x="1985772" y="0"/>
                  </a:lnTo>
                  <a:close/>
                </a:path>
                <a:path w="2074545" h="495935">
                  <a:moveTo>
                    <a:pt x="1972818" y="45339"/>
                  </a:moveTo>
                  <a:lnTo>
                    <a:pt x="1960118" y="45339"/>
                  </a:lnTo>
                  <a:lnTo>
                    <a:pt x="1960118" y="58039"/>
                  </a:lnTo>
                  <a:lnTo>
                    <a:pt x="1972818" y="58039"/>
                  </a:lnTo>
                  <a:lnTo>
                    <a:pt x="1972818" y="45339"/>
                  </a:lnTo>
                  <a:close/>
                </a:path>
                <a:path w="2074545" h="495935">
                  <a:moveTo>
                    <a:pt x="1922018" y="45339"/>
                  </a:moveTo>
                  <a:lnTo>
                    <a:pt x="1871218" y="45339"/>
                  </a:lnTo>
                  <a:lnTo>
                    <a:pt x="1871218" y="58039"/>
                  </a:lnTo>
                  <a:lnTo>
                    <a:pt x="1922018" y="58039"/>
                  </a:lnTo>
                  <a:lnTo>
                    <a:pt x="1922018" y="45339"/>
                  </a:lnTo>
                  <a:close/>
                </a:path>
                <a:path w="2074545" h="495935">
                  <a:moveTo>
                    <a:pt x="1833118" y="45339"/>
                  </a:moveTo>
                  <a:lnTo>
                    <a:pt x="1820418" y="45339"/>
                  </a:lnTo>
                  <a:lnTo>
                    <a:pt x="1820418" y="58039"/>
                  </a:lnTo>
                  <a:lnTo>
                    <a:pt x="1833118" y="58039"/>
                  </a:lnTo>
                  <a:lnTo>
                    <a:pt x="1833118" y="45339"/>
                  </a:lnTo>
                  <a:close/>
                </a:path>
                <a:path w="2074545" h="495935">
                  <a:moveTo>
                    <a:pt x="1782318" y="45339"/>
                  </a:moveTo>
                  <a:lnTo>
                    <a:pt x="1731518" y="45339"/>
                  </a:lnTo>
                  <a:lnTo>
                    <a:pt x="1731518" y="58039"/>
                  </a:lnTo>
                  <a:lnTo>
                    <a:pt x="1782318" y="58039"/>
                  </a:lnTo>
                  <a:lnTo>
                    <a:pt x="1782318" y="45339"/>
                  </a:lnTo>
                  <a:close/>
                </a:path>
                <a:path w="2074545" h="495935">
                  <a:moveTo>
                    <a:pt x="1693418" y="45339"/>
                  </a:moveTo>
                  <a:lnTo>
                    <a:pt x="1680718" y="45339"/>
                  </a:lnTo>
                  <a:lnTo>
                    <a:pt x="1680718" y="58039"/>
                  </a:lnTo>
                  <a:lnTo>
                    <a:pt x="1693418" y="58039"/>
                  </a:lnTo>
                  <a:lnTo>
                    <a:pt x="1693418" y="45339"/>
                  </a:lnTo>
                  <a:close/>
                </a:path>
                <a:path w="2074545" h="495935">
                  <a:moveTo>
                    <a:pt x="1642618" y="45339"/>
                  </a:moveTo>
                  <a:lnTo>
                    <a:pt x="1591818" y="45339"/>
                  </a:lnTo>
                  <a:lnTo>
                    <a:pt x="1591818" y="58039"/>
                  </a:lnTo>
                  <a:lnTo>
                    <a:pt x="1642618" y="58039"/>
                  </a:lnTo>
                  <a:lnTo>
                    <a:pt x="1642618" y="45339"/>
                  </a:lnTo>
                  <a:close/>
                </a:path>
                <a:path w="2074545" h="495935">
                  <a:moveTo>
                    <a:pt x="1553718" y="45339"/>
                  </a:moveTo>
                  <a:lnTo>
                    <a:pt x="1541018" y="45339"/>
                  </a:lnTo>
                  <a:lnTo>
                    <a:pt x="1541018" y="58039"/>
                  </a:lnTo>
                  <a:lnTo>
                    <a:pt x="1553718" y="58039"/>
                  </a:lnTo>
                  <a:lnTo>
                    <a:pt x="1553718" y="45339"/>
                  </a:lnTo>
                  <a:close/>
                </a:path>
                <a:path w="2074545" h="495935">
                  <a:moveTo>
                    <a:pt x="1502918" y="45339"/>
                  </a:moveTo>
                  <a:lnTo>
                    <a:pt x="1452118" y="45339"/>
                  </a:lnTo>
                  <a:lnTo>
                    <a:pt x="1452118" y="58039"/>
                  </a:lnTo>
                  <a:lnTo>
                    <a:pt x="1502918" y="58039"/>
                  </a:lnTo>
                  <a:lnTo>
                    <a:pt x="1502918" y="45339"/>
                  </a:lnTo>
                  <a:close/>
                </a:path>
                <a:path w="2074545" h="495935">
                  <a:moveTo>
                    <a:pt x="1414018" y="45339"/>
                  </a:moveTo>
                  <a:lnTo>
                    <a:pt x="1401318" y="45339"/>
                  </a:lnTo>
                  <a:lnTo>
                    <a:pt x="1401318" y="58039"/>
                  </a:lnTo>
                  <a:lnTo>
                    <a:pt x="1414018" y="58039"/>
                  </a:lnTo>
                  <a:lnTo>
                    <a:pt x="1414018" y="45339"/>
                  </a:lnTo>
                  <a:close/>
                </a:path>
                <a:path w="2074545" h="495935">
                  <a:moveTo>
                    <a:pt x="1363218" y="45339"/>
                  </a:moveTo>
                  <a:lnTo>
                    <a:pt x="1312418" y="45339"/>
                  </a:lnTo>
                  <a:lnTo>
                    <a:pt x="1312418" y="58039"/>
                  </a:lnTo>
                  <a:lnTo>
                    <a:pt x="1363218" y="58039"/>
                  </a:lnTo>
                  <a:lnTo>
                    <a:pt x="1363218" y="45339"/>
                  </a:lnTo>
                  <a:close/>
                </a:path>
                <a:path w="2074545" h="495935">
                  <a:moveTo>
                    <a:pt x="1274318" y="45339"/>
                  </a:moveTo>
                  <a:lnTo>
                    <a:pt x="1261618" y="45339"/>
                  </a:lnTo>
                  <a:lnTo>
                    <a:pt x="1261618" y="58039"/>
                  </a:lnTo>
                  <a:lnTo>
                    <a:pt x="1274318" y="58039"/>
                  </a:lnTo>
                  <a:lnTo>
                    <a:pt x="1274318" y="45339"/>
                  </a:lnTo>
                  <a:close/>
                </a:path>
                <a:path w="2074545" h="495935">
                  <a:moveTo>
                    <a:pt x="1223518" y="45339"/>
                  </a:moveTo>
                  <a:lnTo>
                    <a:pt x="1172718" y="45339"/>
                  </a:lnTo>
                  <a:lnTo>
                    <a:pt x="1172718" y="58039"/>
                  </a:lnTo>
                  <a:lnTo>
                    <a:pt x="1223518" y="58039"/>
                  </a:lnTo>
                  <a:lnTo>
                    <a:pt x="1223518" y="45339"/>
                  </a:lnTo>
                  <a:close/>
                </a:path>
                <a:path w="2074545" h="495935">
                  <a:moveTo>
                    <a:pt x="1134618" y="45339"/>
                  </a:moveTo>
                  <a:lnTo>
                    <a:pt x="1121918" y="45339"/>
                  </a:lnTo>
                  <a:lnTo>
                    <a:pt x="1121918" y="58039"/>
                  </a:lnTo>
                  <a:lnTo>
                    <a:pt x="1134618" y="58039"/>
                  </a:lnTo>
                  <a:lnTo>
                    <a:pt x="1134618" y="45339"/>
                  </a:lnTo>
                  <a:close/>
                </a:path>
                <a:path w="2074545" h="495935">
                  <a:moveTo>
                    <a:pt x="1043559" y="51689"/>
                  </a:moveTo>
                  <a:lnTo>
                    <a:pt x="1037209" y="58039"/>
                  </a:lnTo>
                  <a:lnTo>
                    <a:pt x="1083818" y="58039"/>
                  </a:lnTo>
                  <a:lnTo>
                    <a:pt x="1083818" y="55753"/>
                  </a:lnTo>
                  <a:lnTo>
                    <a:pt x="1043559" y="55753"/>
                  </a:lnTo>
                  <a:lnTo>
                    <a:pt x="1043559" y="51689"/>
                  </a:lnTo>
                  <a:close/>
                </a:path>
                <a:path w="2074545" h="495935">
                  <a:moveTo>
                    <a:pt x="1083818" y="45339"/>
                  </a:moveTo>
                  <a:lnTo>
                    <a:pt x="1033652" y="45339"/>
                  </a:lnTo>
                  <a:lnTo>
                    <a:pt x="1030859" y="48133"/>
                  </a:lnTo>
                  <a:lnTo>
                    <a:pt x="1030859" y="55753"/>
                  </a:lnTo>
                  <a:lnTo>
                    <a:pt x="1039494" y="55753"/>
                  </a:lnTo>
                  <a:lnTo>
                    <a:pt x="1043559" y="51689"/>
                  </a:lnTo>
                  <a:lnTo>
                    <a:pt x="1083818" y="51689"/>
                  </a:lnTo>
                  <a:lnTo>
                    <a:pt x="1083818" y="45339"/>
                  </a:lnTo>
                  <a:close/>
                </a:path>
                <a:path w="2074545" h="495935">
                  <a:moveTo>
                    <a:pt x="1083818" y="51689"/>
                  </a:moveTo>
                  <a:lnTo>
                    <a:pt x="1043559" y="51689"/>
                  </a:lnTo>
                  <a:lnTo>
                    <a:pt x="1043559" y="55753"/>
                  </a:lnTo>
                  <a:lnTo>
                    <a:pt x="1083818" y="55753"/>
                  </a:lnTo>
                  <a:lnTo>
                    <a:pt x="1083818" y="51689"/>
                  </a:lnTo>
                  <a:close/>
                </a:path>
                <a:path w="2074545" h="495935">
                  <a:moveTo>
                    <a:pt x="1043559" y="93853"/>
                  </a:moveTo>
                  <a:lnTo>
                    <a:pt x="1030859" y="93853"/>
                  </a:lnTo>
                  <a:lnTo>
                    <a:pt x="1030859" y="106553"/>
                  </a:lnTo>
                  <a:lnTo>
                    <a:pt x="1043559" y="106553"/>
                  </a:lnTo>
                  <a:lnTo>
                    <a:pt x="1043559" y="93853"/>
                  </a:lnTo>
                  <a:close/>
                </a:path>
                <a:path w="2074545" h="495935">
                  <a:moveTo>
                    <a:pt x="1043559" y="144653"/>
                  </a:moveTo>
                  <a:lnTo>
                    <a:pt x="1030859" y="144653"/>
                  </a:lnTo>
                  <a:lnTo>
                    <a:pt x="1030859" y="195453"/>
                  </a:lnTo>
                  <a:lnTo>
                    <a:pt x="1043559" y="195453"/>
                  </a:lnTo>
                  <a:lnTo>
                    <a:pt x="1043559" y="144653"/>
                  </a:lnTo>
                  <a:close/>
                </a:path>
                <a:path w="2074545" h="495935">
                  <a:moveTo>
                    <a:pt x="1043559" y="233553"/>
                  </a:moveTo>
                  <a:lnTo>
                    <a:pt x="1030859" y="233553"/>
                  </a:lnTo>
                  <a:lnTo>
                    <a:pt x="1030859" y="246253"/>
                  </a:lnTo>
                  <a:lnTo>
                    <a:pt x="1043559" y="246253"/>
                  </a:lnTo>
                  <a:lnTo>
                    <a:pt x="1043559" y="233553"/>
                  </a:lnTo>
                  <a:close/>
                </a:path>
                <a:path w="2074545" h="495935">
                  <a:moveTo>
                    <a:pt x="1043559" y="284353"/>
                  </a:moveTo>
                  <a:lnTo>
                    <a:pt x="1030859" y="284353"/>
                  </a:lnTo>
                  <a:lnTo>
                    <a:pt x="1030859" y="335153"/>
                  </a:lnTo>
                  <a:lnTo>
                    <a:pt x="1043559" y="335153"/>
                  </a:lnTo>
                  <a:lnTo>
                    <a:pt x="1043559" y="284353"/>
                  </a:lnTo>
                  <a:close/>
                </a:path>
                <a:path w="2074545" h="495935">
                  <a:moveTo>
                    <a:pt x="1043559" y="373253"/>
                  </a:moveTo>
                  <a:lnTo>
                    <a:pt x="1030859" y="373253"/>
                  </a:lnTo>
                  <a:lnTo>
                    <a:pt x="1030859" y="385953"/>
                  </a:lnTo>
                  <a:lnTo>
                    <a:pt x="1043559" y="385953"/>
                  </a:lnTo>
                  <a:lnTo>
                    <a:pt x="1043559" y="373253"/>
                  </a:lnTo>
                  <a:close/>
                </a:path>
                <a:path w="2074545" h="495935">
                  <a:moveTo>
                    <a:pt x="1030859" y="437515"/>
                  </a:moveTo>
                  <a:lnTo>
                    <a:pt x="1006221" y="437515"/>
                  </a:lnTo>
                  <a:lnTo>
                    <a:pt x="1006221" y="450215"/>
                  </a:lnTo>
                  <a:lnTo>
                    <a:pt x="1040638" y="450215"/>
                  </a:lnTo>
                  <a:lnTo>
                    <a:pt x="1043559" y="447421"/>
                  </a:lnTo>
                  <a:lnTo>
                    <a:pt x="1043559" y="443865"/>
                  </a:lnTo>
                  <a:lnTo>
                    <a:pt x="1030859" y="443865"/>
                  </a:lnTo>
                  <a:lnTo>
                    <a:pt x="1030859" y="437515"/>
                  </a:lnTo>
                  <a:close/>
                </a:path>
                <a:path w="2074545" h="495935">
                  <a:moveTo>
                    <a:pt x="1043559" y="424053"/>
                  </a:moveTo>
                  <a:lnTo>
                    <a:pt x="1030859" y="424053"/>
                  </a:lnTo>
                  <a:lnTo>
                    <a:pt x="1030859" y="443865"/>
                  </a:lnTo>
                  <a:lnTo>
                    <a:pt x="1037209" y="437515"/>
                  </a:lnTo>
                  <a:lnTo>
                    <a:pt x="1043559" y="437515"/>
                  </a:lnTo>
                  <a:lnTo>
                    <a:pt x="1043559" y="424053"/>
                  </a:lnTo>
                  <a:close/>
                </a:path>
                <a:path w="2074545" h="495935">
                  <a:moveTo>
                    <a:pt x="1043559" y="437515"/>
                  </a:moveTo>
                  <a:lnTo>
                    <a:pt x="1037209" y="437515"/>
                  </a:lnTo>
                  <a:lnTo>
                    <a:pt x="1030859" y="443865"/>
                  </a:lnTo>
                  <a:lnTo>
                    <a:pt x="1043559" y="443865"/>
                  </a:lnTo>
                  <a:lnTo>
                    <a:pt x="1043559" y="437515"/>
                  </a:lnTo>
                  <a:close/>
                </a:path>
                <a:path w="2074545" h="495935">
                  <a:moveTo>
                    <a:pt x="968121" y="437515"/>
                  </a:moveTo>
                  <a:lnTo>
                    <a:pt x="955421" y="437515"/>
                  </a:lnTo>
                  <a:lnTo>
                    <a:pt x="955421" y="450215"/>
                  </a:lnTo>
                  <a:lnTo>
                    <a:pt x="968121" y="450215"/>
                  </a:lnTo>
                  <a:lnTo>
                    <a:pt x="968121" y="437515"/>
                  </a:lnTo>
                  <a:close/>
                </a:path>
                <a:path w="2074545" h="495935">
                  <a:moveTo>
                    <a:pt x="917321" y="437515"/>
                  </a:moveTo>
                  <a:lnTo>
                    <a:pt x="866521" y="437515"/>
                  </a:lnTo>
                  <a:lnTo>
                    <a:pt x="866521" y="450215"/>
                  </a:lnTo>
                  <a:lnTo>
                    <a:pt x="917321" y="450215"/>
                  </a:lnTo>
                  <a:lnTo>
                    <a:pt x="917321" y="437515"/>
                  </a:lnTo>
                  <a:close/>
                </a:path>
                <a:path w="2074545" h="495935">
                  <a:moveTo>
                    <a:pt x="828421" y="437515"/>
                  </a:moveTo>
                  <a:lnTo>
                    <a:pt x="815721" y="437515"/>
                  </a:lnTo>
                  <a:lnTo>
                    <a:pt x="815721" y="450215"/>
                  </a:lnTo>
                  <a:lnTo>
                    <a:pt x="828421" y="450215"/>
                  </a:lnTo>
                  <a:lnTo>
                    <a:pt x="828421" y="437515"/>
                  </a:lnTo>
                  <a:close/>
                </a:path>
                <a:path w="2074545" h="495935">
                  <a:moveTo>
                    <a:pt x="777621" y="437515"/>
                  </a:moveTo>
                  <a:lnTo>
                    <a:pt x="726821" y="437515"/>
                  </a:lnTo>
                  <a:lnTo>
                    <a:pt x="726821" y="450215"/>
                  </a:lnTo>
                  <a:lnTo>
                    <a:pt x="777621" y="450215"/>
                  </a:lnTo>
                  <a:lnTo>
                    <a:pt x="777621" y="437515"/>
                  </a:lnTo>
                  <a:close/>
                </a:path>
                <a:path w="2074545" h="495935">
                  <a:moveTo>
                    <a:pt x="688721" y="437515"/>
                  </a:moveTo>
                  <a:lnTo>
                    <a:pt x="676021" y="437515"/>
                  </a:lnTo>
                  <a:lnTo>
                    <a:pt x="676021" y="450215"/>
                  </a:lnTo>
                  <a:lnTo>
                    <a:pt x="688721" y="450215"/>
                  </a:lnTo>
                  <a:lnTo>
                    <a:pt x="688721" y="437515"/>
                  </a:lnTo>
                  <a:close/>
                </a:path>
                <a:path w="2074545" h="495935">
                  <a:moveTo>
                    <a:pt x="637921" y="437515"/>
                  </a:moveTo>
                  <a:lnTo>
                    <a:pt x="587121" y="437515"/>
                  </a:lnTo>
                  <a:lnTo>
                    <a:pt x="587121" y="450215"/>
                  </a:lnTo>
                  <a:lnTo>
                    <a:pt x="637921" y="450215"/>
                  </a:lnTo>
                  <a:lnTo>
                    <a:pt x="637921" y="437515"/>
                  </a:lnTo>
                  <a:close/>
                </a:path>
                <a:path w="2074545" h="495935">
                  <a:moveTo>
                    <a:pt x="549021" y="437515"/>
                  </a:moveTo>
                  <a:lnTo>
                    <a:pt x="536321" y="437515"/>
                  </a:lnTo>
                  <a:lnTo>
                    <a:pt x="536321" y="450215"/>
                  </a:lnTo>
                  <a:lnTo>
                    <a:pt x="549021" y="450215"/>
                  </a:lnTo>
                  <a:lnTo>
                    <a:pt x="549021" y="437515"/>
                  </a:lnTo>
                  <a:close/>
                </a:path>
                <a:path w="2074545" h="495935">
                  <a:moveTo>
                    <a:pt x="498221" y="437515"/>
                  </a:moveTo>
                  <a:lnTo>
                    <a:pt x="447421" y="437515"/>
                  </a:lnTo>
                  <a:lnTo>
                    <a:pt x="447421" y="450215"/>
                  </a:lnTo>
                  <a:lnTo>
                    <a:pt x="498221" y="450215"/>
                  </a:lnTo>
                  <a:lnTo>
                    <a:pt x="498221" y="437515"/>
                  </a:lnTo>
                  <a:close/>
                </a:path>
                <a:path w="2074545" h="495935">
                  <a:moveTo>
                    <a:pt x="409321" y="437515"/>
                  </a:moveTo>
                  <a:lnTo>
                    <a:pt x="396621" y="437515"/>
                  </a:lnTo>
                  <a:lnTo>
                    <a:pt x="396621" y="450215"/>
                  </a:lnTo>
                  <a:lnTo>
                    <a:pt x="409321" y="450215"/>
                  </a:lnTo>
                  <a:lnTo>
                    <a:pt x="409321" y="437515"/>
                  </a:lnTo>
                  <a:close/>
                </a:path>
                <a:path w="2074545" h="495935">
                  <a:moveTo>
                    <a:pt x="358521" y="437515"/>
                  </a:moveTo>
                  <a:lnTo>
                    <a:pt x="307721" y="437515"/>
                  </a:lnTo>
                  <a:lnTo>
                    <a:pt x="307721" y="450215"/>
                  </a:lnTo>
                  <a:lnTo>
                    <a:pt x="358521" y="450215"/>
                  </a:lnTo>
                  <a:lnTo>
                    <a:pt x="358521" y="437515"/>
                  </a:lnTo>
                  <a:close/>
                </a:path>
                <a:path w="2074545" h="495935">
                  <a:moveTo>
                    <a:pt x="269621" y="437515"/>
                  </a:moveTo>
                  <a:lnTo>
                    <a:pt x="256921" y="437515"/>
                  </a:lnTo>
                  <a:lnTo>
                    <a:pt x="256921" y="450215"/>
                  </a:lnTo>
                  <a:lnTo>
                    <a:pt x="269621" y="450215"/>
                  </a:lnTo>
                  <a:lnTo>
                    <a:pt x="269621" y="437515"/>
                  </a:lnTo>
                  <a:close/>
                </a:path>
                <a:path w="2074545" h="495935">
                  <a:moveTo>
                    <a:pt x="218821" y="437515"/>
                  </a:moveTo>
                  <a:lnTo>
                    <a:pt x="168021" y="437515"/>
                  </a:lnTo>
                  <a:lnTo>
                    <a:pt x="168021" y="450215"/>
                  </a:lnTo>
                  <a:lnTo>
                    <a:pt x="218821" y="450215"/>
                  </a:lnTo>
                  <a:lnTo>
                    <a:pt x="218821" y="437515"/>
                  </a:lnTo>
                  <a:close/>
                </a:path>
                <a:path w="2074545" h="495935">
                  <a:moveTo>
                    <a:pt x="129921" y="437515"/>
                  </a:moveTo>
                  <a:lnTo>
                    <a:pt x="117221" y="437515"/>
                  </a:lnTo>
                  <a:lnTo>
                    <a:pt x="117221" y="450215"/>
                  </a:lnTo>
                  <a:lnTo>
                    <a:pt x="129921" y="450215"/>
                  </a:lnTo>
                  <a:lnTo>
                    <a:pt x="129921" y="437515"/>
                  </a:lnTo>
                  <a:close/>
                </a:path>
                <a:path w="2074545" h="495935">
                  <a:moveTo>
                    <a:pt x="88646" y="392176"/>
                  </a:moveTo>
                  <a:lnTo>
                    <a:pt x="0" y="443865"/>
                  </a:lnTo>
                  <a:lnTo>
                    <a:pt x="88646" y="495554"/>
                  </a:lnTo>
                  <a:lnTo>
                    <a:pt x="92456" y="494538"/>
                  </a:lnTo>
                  <a:lnTo>
                    <a:pt x="94234" y="491490"/>
                  </a:lnTo>
                  <a:lnTo>
                    <a:pt x="96012" y="488569"/>
                  </a:lnTo>
                  <a:lnTo>
                    <a:pt x="94996" y="484632"/>
                  </a:lnTo>
                  <a:lnTo>
                    <a:pt x="35995" y="450215"/>
                  </a:lnTo>
                  <a:lnTo>
                    <a:pt x="28321" y="450215"/>
                  </a:lnTo>
                  <a:lnTo>
                    <a:pt x="28321" y="449326"/>
                  </a:lnTo>
                  <a:lnTo>
                    <a:pt x="15748" y="449326"/>
                  </a:lnTo>
                  <a:lnTo>
                    <a:pt x="15748" y="438404"/>
                  </a:lnTo>
                  <a:lnTo>
                    <a:pt x="28321" y="438404"/>
                  </a:lnTo>
                  <a:lnTo>
                    <a:pt x="28321" y="437515"/>
                  </a:lnTo>
                  <a:lnTo>
                    <a:pt x="35995" y="437515"/>
                  </a:lnTo>
                  <a:lnTo>
                    <a:pt x="91948" y="404876"/>
                  </a:lnTo>
                  <a:lnTo>
                    <a:pt x="94996" y="403225"/>
                  </a:lnTo>
                  <a:lnTo>
                    <a:pt x="96012" y="399288"/>
                  </a:lnTo>
                  <a:lnTo>
                    <a:pt x="92456" y="393192"/>
                  </a:lnTo>
                  <a:lnTo>
                    <a:pt x="88646" y="392176"/>
                  </a:lnTo>
                  <a:close/>
                </a:path>
                <a:path w="2074545" h="495935">
                  <a:moveTo>
                    <a:pt x="28321" y="445738"/>
                  </a:moveTo>
                  <a:lnTo>
                    <a:pt x="28321" y="450215"/>
                  </a:lnTo>
                  <a:lnTo>
                    <a:pt x="35995" y="450215"/>
                  </a:lnTo>
                  <a:lnTo>
                    <a:pt x="28321" y="445738"/>
                  </a:lnTo>
                  <a:close/>
                </a:path>
                <a:path w="2074545" h="495935">
                  <a:moveTo>
                    <a:pt x="79121" y="437515"/>
                  </a:moveTo>
                  <a:lnTo>
                    <a:pt x="35995" y="437515"/>
                  </a:lnTo>
                  <a:lnTo>
                    <a:pt x="28321" y="441991"/>
                  </a:lnTo>
                  <a:lnTo>
                    <a:pt x="28321" y="445738"/>
                  </a:lnTo>
                  <a:lnTo>
                    <a:pt x="35995" y="450215"/>
                  </a:lnTo>
                  <a:lnTo>
                    <a:pt x="79121" y="450215"/>
                  </a:lnTo>
                  <a:lnTo>
                    <a:pt x="79121" y="437515"/>
                  </a:lnTo>
                  <a:close/>
                </a:path>
                <a:path w="2074545" h="495935">
                  <a:moveTo>
                    <a:pt x="15748" y="438404"/>
                  </a:moveTo>
                  <a:lnTo>
                    <a:pt x="15748" y="449326"/>
                  </a:lnTo>
                  <a:lnTo>
                    <a:pt x="25109" y="443865"/>
                  </a:lnTo>
                  <a:lnTo>
                    <a:pt x="15748" y="438404"/>
                  </a:lnTo>
                  <a:close/>
                </a:path>
                <a:path w="2074545" h="495935">
                  <a:moveTo>
                    <a:pt x="25109" y="443865"/>
                  </a:moveTo>
                  <a:lnTo>
                    <a:pt x="15748" y="449326"/>
                  </a:lnTo>
                  <a:lnTo>
                    <a:pt x="28321" y="449326"/>
                  </a:lnTo>
                  <a:lnTo>
                    <a:pt x="28321" y="445738"/>
                  </a:lnTo>
                  <a:lnTo>
                    <a:pt x="25109" y="443865"/>
                  </a:lnTo>
                  <a:close/>
                </a:path>
                <a:path w="2074545" h="495935">
                  <a:moveTo>
                    <a:pt x="28321" y="438404"/>
                  </a:moveTo>
                  <a:lnTo>
                    <a:pt x="15748" y="438404"/>
                  </a:lnTo>
                  <a:lnTo>
                    <a:pt x="25109" y="443865"/>
                  </a:lnTo>
                  <a:lnTo>
                    <a:pt x="28321" y="441991"/>
                  </a:lnTo>
                  <a:lnTo>
                    <a:pt x="28321" y="438404"/>
                  </a:lnTo>
                  <a:close/>
                </a:path>
                <a:path w="2074545" h="495935">
                  <a:moveTo>
                    <a:pt x="35995" y="437515"/>
                  </a:moveTo>
                  <a:lnTo>
                    <a:pt x="28321" y="437515"/>
                  </a:lnTo>
                  <a:lnTo>
                    <a:pt x="28321" y="441991"/>
                  </a:lnTo>
                  <a:lnTo>
                    <a:pt x="35995" y="437515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124700" y="4968227"/>
            <a:ext cx="2794000" cy="579755"/>
            <a:chOff x="7124700" y="4968227"/>
            <a:chExt cx="2794000" cy="579755"/>
          </a:xfrm>
        </p:grpSpPr>
        <p:sp>
          <p:nvSpPr>
            <p:cNvPr id="58" name="object 58"/>
            <p:cNvSpPr/>
            <p:nvPr/>
          </p:nvSpPr>
          <p:spPr>
            <a:xfrm>
              <a:off x="7124700" y="4968227"/>
              <a:ext cx="2793492" cy="5791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29855" y="5021707"/>
              <a:ext cx="2533650" cy="423545"/>
            </a:xfrm>
            <a:custGeom>
              <a:avLst/>
              <a:gdLst/>
              <a:ahLst/>
              <a:cxnLst/>
              <a:rect l="l" t="t" r="r" b="b"/>
              <a:pathLst>
                <a:path w="2533650" h="423545">
                  <a:moveTo>
                    <a:pt x="2508304" y="371792"/>
                  </a:moveTo>
                  <a:lnTo>
                    <a:pt x="2438527" y="412496"/>
                  </a:lnTo>
                  <a:lnTo>
                    <a:pt x="2437511" y="416433"/>
                  </a:lnTo>
                  <a:lnTo>
                    <a:pt x="2439289" y="419481"/>
                  </a:lnTo>
                  <a:lnTo>
                    <a:pt x="2441067" y="422402"/>
                  </a:lnTo>
                  <a:lnTo>
                    <a:pt x="2445004" y="423545"/>
                  </a:lnTo>
                  <a:lnTo>
                    <a:pt x="2447925" y="421767"/>
                  </a:lnTo>
                  <a:lnTo>
                    <a:pt x="2522771" y="378079"/>
                  </a:lnTo>
                  <a:lnTo>
                    <a:pt x="2520950" y="378079"/>
                  </a:lnTo>
                  <a:lnTo>
                    <a:pt x="2520950" y="377317"/>
                  </a:lnTo>
                  <a:lnTo>
                    <a:pt x="2517775" y="377317"/>
                  </a:lnTo>
                  <a:lnTo>
                    <a:pt x="2508304" y="371792"/>
                  </a:lnTo>
                  <a:close/>
                </a:path>
                <a:path w="2533650" h="423545">
                  <a:moveTo>
                    <a:pt x="2497309" y="365379"/>
                  </a:moveTo>
                  <a:lnTo>
                    <a:pt x="2470150" y="365379"/>
                  </a:lnTo>
                  <a:lnTo>
                    <a:pt x="2470150" y="378079"/>
                  </a:lnTo>
                  <a:lnTo>
                    <a:pt x="2497527" y="378079"/>
                  </a:lnTo>
                  <a:lnTo>
                    <a:pt x="2508304" y="371792"/>
                  </a:lnTo>
                  <a:lnTo>
                    <a:pt x="2497309" y="365379"/>
                  </a:lnTo>
                  <a:close/>
                </a:path>
                <a:path w="2533650" h="423545">
                  <a:moveTo>
                    <a:pt x="2522743" y="365379"/>
                  </a:moveTo>
                  <a:lnTo>
                    <a:pt x="2520950" y="365379"/>
                  </a:lnTo>
                  <a:lnTo>
                    <a:pt x="2520950" y="378079"/>
                  </a:lnTo>
                  <a:lnTo>
                    <a:pt x="2522771" y="378079"/>
                  </a:lnTo>
                  <a:lnTo>
                    <a:pt x="2533650" y="371729"/>
                  </a:lnTo>
                  <a:lnTo>
                    <a:pt x="2522743" y="365379"/>
                  </a:lnTo>
                  <a:close/>
                </a:path>
                <a:path w="2533650" h="423545">
                  <a:moveTo>
                    <a:pt x="2517775" y="366268"/>
                  </a:moveTo>
                  <a:lnTo>
                    <a:pt x="2508304" y="371792"/>
                  </a:lnTo>
                  <a:lnTo>
                    <a:pt x="2517775" y="377317"/>
                  </a:lnTo>
                  <a:lnTo>
                    <a:pt x="2517775" y="366268"/>
                  </a:lnTo>
                  <a:close/>
                </a:path>
                <a:path w="2533650" h="423545">
                  <a:moveTo>
                    <a:pt x="2520950" y="366268"/>
                  </a:moveTo>
                  <a:lnTo>
                    <a:pt x="2517775" y="366268"/>
                  </a:lnTo>
                  <a:lnTo>
                    <a:pt x="2517775" y="377317"/>
                  </a:lnTo>
                  <a:lnTo>
                    <a:pt x="2520950" y="377317"/>
                  </a:lnTo>
                  <a:lnTo>
                    <a:pt x="2520950" y="366268"/>
                  </a:lnTo>
                  <a:close/>
                </a:path>
                <a:path w="2533650" h="423545">
                  <a:moveTo>
                    <a:pt x="2445004" y="320040"/>
                  </a:moveTo>
                  <a:lnTo>
                    <a:pt x="2441067" y="321056"/>
                  </a:lnTo>
                  <a:lnTo>
                    <a:pt x="2437511" y="327152"/>
                  </a:lnTo>
                  <a:lnTo>
                    <a:pt x="2438527" y="331089"/>
                  </a:lnTo>
                  <a:lnTo>
                    <a:pt x="2508304" y="371792"/>
                  </a:lnTo>
                  <a:lnTo>
                    <a:pt x="2517775" y="366268"/>
                  </a:lnTo>
                  <a:lnTo>
                    <a:pt x="2520950" y="366268"/>
                  </a:lnTo>
                  <a:lnTo>
                    <a:pt x="2520950" y="365379"/>
                  </a:lnTo>
                  <a:lnTo>
                    <a:pt x="2522743" y="365379"/>
                  </a:lnTo>
                  <a:lnTo>
                    <a:pt x="2447925" y="321818"/>
                  </a:lnTo>
                  <a:lnTo>
                    <a:pt x="2445004" y="320040"/>
                  </a:lnTo>
                  <a:close/>
                </a:path>
                <a:path w="2533650" h="423545">
                  <a:moveTo>
                    <a:pt x="2432050" y="365379"/>
                  </a:moveTo>
                  <a:lnTo>
                    <a:pt x="2419350" y="365379"/>
                  </a:lnTo>
                  <a:lnTo>
                    <a:pt x="2419350" y="378079"/>
                  </a:lnTo>
                  <a:lnTo>
                    <a:pt x="2432050" y="378079"/>
                  </a:lnTo>
                  <a:lnTo>
                    <a:pt x="2432050" y="365379"/>
                  </a:lnTo>
                  <a:close/>
                </a:path>
                <a:path w="2533650" h="423545">
                  <a:moveTo>
                    <a:pt x="2381250" y="365379"/>
                  </a:moveTo>
                  <a:lnTo>
                    <a:pt x="2330450" y="365379"/>
                  </a:lnTo>
                  <a:lnTo>
                    <a:pt x="2330450" y="378079"/>
                  </a:lnTo>
                  <a:lnTo>
                    <a:pt x="2381250" y="378079"/>
                  </a:lnTo>
                  <a:lnTo>
                    <a:pt x="2381250" y="365379"/>
                  </a:lnTo>
                  <a:close/>
                </a:path>
                <a:path w="2533650" h="423545">
                  <a:moveTo>
                    <a:pt x="2292350" y="365379"/>
                  </a:moveTo>
                  <a:lnTo>
                    <a:pt x="2279650" y="365379"/>
                  </a:lnTo>
                  <a:lnTo>
                    <a:pt x="2279650" y="378079"/>
                  </a:lnTo>
                  <a:lnTo>
                    <a:pt x="2292350" y="378079"/>
                  </a:lnTo>
                  <a:lnTo>
                    <a:pt x="2292350" y="365379"/>
                  </a:lnTo>
                  <a:close/>
                </a:path>
                <a:path w="2533650" h="423545">
                  <a:moveTo>
                    <a:pt x="2241550" y="365379"/>
                  </a:moveTo>
                  <a:lnTo>
                    <a:pt x="2190750" y="365379"/>
                  </a:lnTo>
                  <a:lnTo>
                    <a:pt x="2190750" y="378079"/>
                  </a:lnTo>
                  <a:lnTo>
                    <a:pt x="2241550" y="378079"/>
                  </a:lnTo>
                  <a:lnTo>
                    <a:pt x="2241550" y="365379"/>
                  </a:lnTo>
                  <a:close/>
                </a:path>
                <a:path w="2533650" h="423545">
                  <a:moveTo>
                    <a:pt x="2152650" y="365379"/>
                  </a:moveTo>
                  <a:lnTo>
                    <a:pt x="2139950" y="365379"/>
                  </a:lnTo>
                  <a:lnTo>
                    <a:pt x="2139950" y="378079"/>
                  </a:lnTo>
                  <a:lnTo>
                    <a:pt x="2152650" y="378079"/>
                  </a:lnTo>
                  <a:lnTo>
                    <a:pt x="2152650" y="365379"/>
                  </a:lnTo>
                  <a:close/>
                </a:path>
                <a:path w="2533650" h="423545">
                  <a:moveTo>
                    <a:pt x="2101850" y="365379"/>
                  </a:moveTo>
                  <a:lnTo>
                    <a:pt x="2051050" y="365379"/>
                  </a:lnTo>
                  <a:lnTo>
                    <a:pt x="2051050" y="378079"/>
                  </a:lnTo>
                  <a:lnTo>
                    <a:pt x="2101850" y="378079"/>
                  </a:lnTo>
                  <a:lnTo>
                    <a:pt x="2101850" y="365379"/>
                  </a:lnTo>
                  <a:close/>
                </a:path>
                <a:path w="2533650" h="423545">
                  <a:moveTo>
                    <a:pt x="2012950" y="365379"/>
                  </a:moveTo>
                  <a:lnTo>
                    <a:pt x="2000250" y="365379"/>
                  </a:lnTo>
                  <a:lnTo>
                    <a:pt x="2000250" y="378079"/>
                  </a:lnTo>
                  <a:lnTo>
                    <a:pt x="2012950" y="378079"/>
                  </a:lnTo>
                  <a:lnTo>
                    <a:pt x="2012950" y="365379"/>
                  </a:lnTo>
                  <a:close/>
                </a:path>
                <a:path w="2533650" h="423545">
                  <a:moveTo>
                    <a:pt x="1962150" y="365379"/>
                  </a:moveTo>
                  <a:lnTo>
                    <a:pt x="1911350" y="365379"/>
                  </a:lnTo>
                  <a:lnTo>
                    <a:pt x="1911350" y="378079"/>
                  </a:lnTo>
                  <a:lnTo>
                    <a:pt x="1962150" y="378079"/>
                  </a:lnTo>
                  <a:lnTo>
                    <a:pt x="1962150" y="365379"/>
                  </a:lnTo>
                  <a:close/>
                </a:path>
                <a:path w="2533650" h="423545">
                  <a:moveTo>
                    <a:pt x="1873250" y="365379"/>
                  </a:moveTo>
                  <a:lnTo>
                    <a:pt x="1860550" y="365379"/>
                  </a:lnTo>
                  <a:lnTo>
                    <a:pt x="1860550" y="378079"/>
                  </a:lnTo>
                  <a:lnTo>
                    <a:pt x="1873250" y="378079"/>
                  </a:lnTo>
                  <a:lnTo>
                    <a:pt x="1873250" y="365379"/>
                  </a:lnTo>
                  <a:close/>
                </a:path>
                <a:path w="2533650" h="423545">
                  <a:moveTo>
                    <a:pt x="1822450" y="365379"/>
                  </a:moveTo>
                  <a:lnTo>
                    <a:pt x="1771650" y="365379"/>
                  </a:lnTo>
                  <a:lnTo>
                    <a:pt x="1771650" y="378079"/>
                  </a:lnTo>
                  <a:lnTo>
                    <a:pt x="1822450" y="378079"/>
                  </a:lnTo>
                  <a:lnTo>
                    <a:pt x="1822450" y="365379"/>
                  </a:lnTo>
                  <a:close/>
                </a:path>
                <a:path w="2533650" h="423545">
                  <a:moveTo>
                    <a:pt x="1733550" y="365379"/>
                  </a:moveTo>
                  <a:lnTo>
                    <a:pt x="1720850" y="365379"/>
                  </a:lnTo>
                  <a:lnTo>
                    <a:pt x="1720850" y="378079"/>
                  </a:lnTo>
                  <a:lnTo>
                    <a:pt x="1733550" y="378079"/>
                  </a:lnTo>
                  <a:lnTo>
                    <a:pt x="1733550" y="365379"/>
                  </a:lnTo>
                  <a:close/>
                </a:path>
                <a:path w="2533650" h="423545">
                  <a:moveTo>
                    <a:pt x="1682750" y="365379"/>
                  </a:moveTo>
                  <a:lnTo>
                    <a:pt x="1631950" y="365379"/>
                  </a:lnTo>
                  <a:lnTo>
                    <a:pt x="1631950" y="378079"/>
                  </a:lnTo>
                  <a:lnTo>
                    <a:pt x="1682750" y="378079"/>
                  </a:lnTo>
                  <a:lnTo>
                    <a:pt x="1682750" y="365379"/>
                  </a:lnTo>
                  <a:close/>
                </a:path>
                <a:path w="2533650" h="423545">
                  <a:moveTo>
                    <a:pt x="1593850" y="365379"/>
                  </a:moveTo>
                  <a:lnTo>
                    <a:pt x="1581150" y="365379"/>
                  </a:lnTo>
                  <a:lnTo>
                    <a:pt x="1581150" y="378079"/>
                  </a:lnTo>
                  <a:lnTo>
                    <a:pt x="1593850" y="378079"/>
                  </a:lnTo>
                  <a:lnTo>
                    <a:pt x="1593850" y="365379"/>
                  </a:lnTo>
                  <a:close/>
                </a:path>
                <a:path w="2533650" h="423545">
                  <a:moveTo>
                    <a:pt x="1543050" y="365379"/>
                  </a:moveTo>
                  <a:lnTo>
                    <a:pt x="1492250" y="365379"/>
                  </a:lnTo>
                  <a:lnTo>
                    <a:pt x="1492250" y="378079"/>
                  </a:lnTo>
                  <a:lnTo>
                    <a:pt x="1543050" y="378079"/>
                  </a:lnTo>
                  <a:lnTo>
                    <a:pt x="1543050" y="365379"/>
                  </a:lnTo>
                  <a:close/>
                </a:path>
                <a:path w="2533650" h="423545">
                  <a:moveTo>
                    <a:pt x="1454150" y="365379"/>
                  </a:moveTo>
                  <a:lnTo>
                    <a:pt x="1441450" y="365379"/>
                  </a:lnTo>
                  <a:lnTo>
                    <a:pt x="1441450" y="378079"/>
                  </a:lnTo>
                  <a:lnTo>
                    <a:pt x="1454150" y="378079"/>
                  </a:lnTo>
                  <a:lnTo>
                    <a:pt x="1454150" y="365379"/>
                  </a:lnTo>
                  <a:close/>
                </a:path>
                <a:path w="2533650" h="423545">
                  <a:moveTo>
                    <a:pt x="1403350" y="365379"/>
                  </a:moveTo>
                  <a:lnTo>
                    <a:pt x="1352550" y="365379"/>
                  </a:lnTo>
                  <a:lnTo>
                    <a:pt x="1352550" y="378079"/>
                  </a:lnTo>
                  <a:lnTo>
                    <a:pt x="1403350" y="378079"/>
                  </a:lnTo>
                  <a:lnTo>
                    <a:pt x="1403350" y="365379"/>
                  </a:lnTo>
                  <a:close/>
                </a:path>
                <a:path w="2533650" h="423545">
                  <a:moveTo>
                    <a:pt x="1314450" y="365379"/>
                  </a:moveTo>
                  <a:lnTo>
                    <a:pt x="1301750" y="365379"/>
                  </a:lnTo>
                  <a:lnTo>
                    <a:pt x="1301750" y="378079"/>
                  </a:lnTo>
                  <a:lnTo>
                    <a:pt x="1314450" y="378079"/>
                  </a:lnTo>
                  <a:lnTo>
                    <a:pt x="1314450" y="365379"/>
                  </a:lnTo>
                  <a:close/>
                </a:path>
                <a:path w="2533650" h="423545">
                  <a:moveTo>
                    <a:pt x="1273175" y="317881"/>
                  </a:moveTo>
                  <a:lnTo>
                    <a:pt x="1260475" y="317881"/>
                  </a:lnTo>
                  <a:lnTo>
                    <a:pt x="1260475" y="368681"/>
                  </a:lnTo>
                  <a:lnTo>
                    <a:pt x="1273175" y="368681"/>
                  </a:lnTo>
                  <a:lnTo>
                    <a:pt x="1273175" y="317881"/>
                  </a:lnTo>
                  <a:close/>
                </a:path>
                <a:path w="2533650" h="423545">
                  <a:moveTo>
                    <a:pt x="1273175" y="267081"/>
                  </a:moveTo>
                  <a:lnTo>
                    <a:pt x="1260475" y="267081"/>
                  </a:lnTo>
                  <a:lnTo>
                    <a:pt x="1260475" y="279781"/>
                  </a:lnTo>
                  <a:lnTo>
                    <a:pt x="1273175" y="279781"/>
                  </a:lnTo>
                  <a:lnTo>
                    <a:pt x="1273175" y="267081"/>
                  </a:lnTo>
                  <a:close/>
                </a:path>
                <a:path w="2533650" h="423545">
                  <a:moveTo>
                    <a:pt x="1273175" y="178181"/>
                  </a:moveTo>
                  <a:lnTo>
                    <a:pt x="1260475" y="178181"/>
                  </a:lnTo>
                  <a:lnTo>
                    <a:pt x="1260475" y="228981"/>
                  </a:lnTo>
                  <a:lnTo>
                    <a:pt x="1273175" y="228981"/>
                  </a:lnTo>
                  <a:lnTo>
                    <a:pt x="1273175" y="178181"/>
                  </a:lnTo>
                  <a:close/>
                </a:path>
                <a:path w="2533650" h="423545">
                  <a:moveTo>
                    <a:pt x="1273175" y="127381"/>
                  </a:moveTo>
                  <a:lnTo>
                    <a:pt x="1260475" y="127381"/>
                  </a:lnTo>
                  <a:lnTo>
                    <a:pt x="1260475" y="140081"/>
                  </a:lnTo>
                  <a:lnTo>
                    <a:pt x="1273175" y="140081"/>
                  </a:lnTo>
                  <a:lnTo>
                    <a:pt x="1273175" y="127381"/>
                  </a:lnTo>
                  <a:close/>
                </a:path>
                <a:path w="2533650" h="423545">
                  <a:moveTo>
                    <a:pt x="1260475" y="51689"/>
                  </a:moveTo>
                  <a:lnTo>
                    <a:pt x="1260475" y="89281"/>
                  </a:lnTo>
                  <a:lnTo>
                    <a:pt x="1273175" y="89281"/>
                  </a:lnTo>
                  <a:lnTo>
                    <a:pt x="1273175" y="58039"/>
                  </a:lnTo>
                  <a:lnTo>
                    <a:pt x="1266825" y="58039"/>
                  </a:lnTo>
                  <a:lnTo>
                    <a:pt x="1260475" y="51689"/>
                  </a:lnTo>
                  <a:close/>
                </a:path>
                <a:path w="2533650" h="423545">
                  <a:moveTo>
                    <a:pt x="1270253" y="45339"/>
                  </a:moveTo>
                  <a:lnTo>
                    <a:pt x="1253617" y="45339"/>
                  </a:lnTo>
                  <a:lnTo>
                    <a:pt x="1253617" y="58039"/>
                  </a:lnTo>
                  <a:lnTo>
                    <a:pt x="1260475" y="58039"/>
                  </a:lnTo>
                  <a:lnTo>
                    <a:pt x="1260475" y="51689"/>
                  </a:lnTo>
                  <a:lnTo>
                    <a:pt x="1273175" y="51689"/>
                  </a:lnTo>
                  <a:lnTo>
                    <a:pt x="1273175" y="48133"/>
                  </a:lnTo>
                  <a:lnTo>
                    <a:pt x="1270253" y="45339"/>
                  </a:lnTo>
                  <a:close/>
                </a:path>
                <a:path w="2533650" h="423545">
                  <a:moveTo>
                    <a:pt x="1273175" y="51689"/>
                  </a:moveTo>
                  <a:lnTo>
                    <a:pt x="1260475" y="51689"/>
                  </a:lnTo>
                  <a:lnTo>
                    <a:pt x="1266825" y="58039"/>
                  </a:lnTo>
                  <a:lnTo>
                    <a:pt x="1273175" y="58039"/>
                  </a:lnTo>
                  <a:lnTo>
                    <a:pt x="1273175" y="51689"/>
                  </a:lnTo>
                  <a:close/>
                </a:path>
                <a:path w="2533650" h="423545">
                  <a:moveTo>
                    <a:pt x="1215517" y="45339"/>
                  </a:moveTo>
                  <a:lnTo>
                    <a:pt x="1202817" y="45339"/>
                  </a:lnTo>
                  <a:lnTo>
                    <a:pt x="1202817" y="58039"/>
                  </a:lnTo>
                  <a:lnTo>
                    <a:pt x="1215517" y="58039"/>
                  </a:lnTo>
                  <a:lnTo>
                    <a:pt x="1215517" y="45339"/>
                  </a:lnTo>
                  <a:close/>
                </a:path>
                <a:path w="2533650" h="423545">
                  <a:moveTo>
                    <a:pt x="1164717" y="45339"/>
                  </a:moveTo>
                  <a:lnTo>
                    <a:pt x="1113917" y="45339"/>
                  </a:lnTo>
                  <a:lnTo>
                    <a:pt x="1113917" y="58039"/>
                  </a:lnTo>
                  <a:lnTo>
                    <a:pt x="1164717" y="58039"/>
                  </a:lnTo>
                  <a:lnTo>
                    <a:pt x="1164717" y="45339"/>
                  </a:lnTo>
                  <a:close/>
                </a:path>
                <a:path w="2533650" h="423545">
                  <a:moveTo>
                    <a:pt x="1075817" y="45339"/>
                  </a:moveTo>
                  <a:lnTo>
                    <a:pt x="1063117" y="45339"/>
                  </a:lnTo>
                  <a:lnTo>
                    <a:pt x="1063117" y="58039"/>
                  </a:lnTo>
                  <a:lnTo>
                    <a:pt x="1075817" y="58039"/>
                  </a:lnTo>
                  <a:lnTo>
                    <a:pt x="1075817" y="45339"/>
                  </a:lnTo>
                  <a:close/>
                </a:path>
                <a:path w="2533650" h="423545">
                  <a:moveTo>
                    <a:pt x="1025017" y="45339"/>
                  </a:moveTo>
                  <a:lnTo>
                    <a:pt x="974217" y="45339"/>
                  </a:lnTo>
                  <a:lnTo>
                    <a:pt x="974217" y="58039"/>
                  </a:lnTo>
                  <a:lnTo>
                    <a:pt x="1025017" y="58039"/>
                  </a:lnTo>
                  <a:lnTo>
                    <a:pt x="1025017" y="45339"/>
                  </a:lnTo>
                  <a:close/>
                </a:path>
                <a:path w="2533650" h="423545">
                  <a:moveTo>
                    <a:pt x="936117" y="45339"/>
                  </a:moveTo>
                  <a:lnTo>
                    <a:pt x="923417" y="45339"/>
                  </a:lnTo>
                  <a:lnTo>
                    <a:pt x="923417" y="58039"/>
                  </a:lnTo>
                  <a:lnTo>
                    <a:pt x="936117" y="58039"/>
                  </a:lnTo>
                  <a:lnTo>
                    <a:pt x="936117" y="45339"/>
                  </a:lnTo>
                  <a:close/>
                </a:path>
                <a:path w="2533650" h="423545">
                  <a:moveTo>
                    <a:pt x="885317" y="45339"/>
                  </a:moveTo>
                  <a:lnTo>
                    <a:pt x="834517" y="45339"/>
                  </a:lnTo>
                  <a:lnTo>
                    <a:pt x="834517" y="58039"/>
                  </a:lnTo>
                  <a:lnTo>
                    <a:pt x="885317" y="58039"/>
                  </a:lnTo>
                  <a:lnTo>
                    <a:pt x="885317" y="45339"/>
                  </a:lnTo>
                  <a:close/>
                </a:path>
                <a:path w="2533650" h="423545">
                  <a:moveTo>
                    <a:pt x="796417" y="45339"/>
                  </a:moveTo>
                  <a:lnTo>
                    <a:pt x="783717" y="45339"/>
                  </a:lnTo>
                  <a:lnTo>
                    <a:pt x="783717" y="58039"/>
                  </a:lnTo>
                  <a:lnTo>
                    <a:pt x="796417" y="58039"/>
                  </a:lnTo>
                  <a:lnTo>
                    <a:pt x="796417" y="45339"/>
                  </a:lnTo>
                  <a:close/>
                </a:path>
                <a:path w="2533650" h="423545">
                  <a:moveTo>
                    <a:pt x="745617" y="45339"/>
                  </a:moveTo>
                  <a:lnTo>
                    <a:pt x="694817" y="45339"/>
                  </a:lnTo>
                  <a:lnTo>
                    <a:pt x="694817" y="58039"/>
                  </a:lnTo>
                  <a:lnTo>
                    <a:pt x="745617" y="58039"/>
                  </a:lnTo>
                  <a:lnTo>
                    <a:pt x="745617" y="45339"/>
                  </a:lnTo>
                  <a:close/>
                </a:path>
                <a:path w="2533650" h="423545">
                  <a:moveTo>
                    <a:pt x="656717" y="45339"/>
                  </a:moveTo>
                  <a:lnTo>
                    <a:pt x="644017" y="45339"/>
                  </a:lnTo>
                  <a:lnTo>
                    <a:pt x="644017" y="58039"/>
                  </a:lnTo>
                  <a:lnTo>
                    <a:pt x="656717" y="58039"/>
                  </a:lnTo>
                  <a:lnTo>
                    <a:pt x="656717" y="45339"/>
                  </a:lnTo>
                  <a:close/>
                </a:path>
                <a:path w="2533650" h="423545">
                  <a:moveTo>
                    <a:pt x="605917" y="45339"/>
                  </a:moveTo>
                  <a:lnTo>
                    <a:pt x="555117" y="45339"/>
                  </a:lnTo>
                  <a:lnTo>
                    <a:pt x="555117" y="58039"/>
                  </a:lnTo>
                  <a:lnTo>
                    <a:pt x="605917" y="58039"/>
                  </a:lnTo>
                  <a:lnTo>
                    <a:pt x="605917" y="45339"/>
                  </a:lnTo>
                  <a:close/>
                </a:path>
                <a:path w="2533650" h="423545">
                  <a:moveTo>
                    <a:pt x="517017" y="45339"/>
                  </a:moveTo>
                  <a:lnTo>
                    <a:pt x="504317" y="45339"/>
                  </a:lnTo>
                  <a:lnTo>
                    <a:pt x="504317" y="58039"/>
                  </a:lnTo>
                  <a:lnTo>
                    <a:pt x="517017" y="58039"/>
                  </a:lnTo>
                  <a:lnTo>
                    <a:pt x="517017" y="45339"/>
                  </a:lnTo>
                  <a:close/>
                </a:path>
                <a:path w="2533650" h="423545">
                  <a:moveTo>
                    <a:pt x="466217" y="45339"/>
                  </a:moveTo>
                  <a:lnTo>
                    <a:pt x="415417" y="45339"/>
                  </a:lnTo>
                  <a:lnTo>
                    <a:pt x="415417" y="58039"/>
                  </a:lnTo>
                  <a:lnTo>
                    <a:pt x="466217" y="58039"/>
                  </a:lnTo>
                  <a:lnTo>
                    <a:pt x="466217" y="45339"/>
                  </a:lnTo>
                  <a:close/>
                </a:path>
                <a:path w="2533650" h="423545">
                  <a:moveTo>
                    <a:pt x="377317" y="45339"/>
                  </a:moveTo>
                  <a:lnTo>
                    <a:pt x="364617" y="45339"/>
                  </a:lnTo>
                  <a:lnTo>
                    <a:pt x="364617" y="58039"/>
                  </a:lnTo>
                  <a:lnTo>
                    <a:pt x="377317" y="58039"/>
                  </a:lnTo>
                  <a:lnTo>
                    <a:pt x="377317" y="45339"/>
                  </a:lnTo>
                  <a:close/>
                </a:path>
                <a:path w="2533650" h="423545">
                  <a:moveTo>
                    <a:pt x="326517" y="45339"/>
                  </a:moveTo>
                  <a:lnTo>
                    <a:pt x="275717" y="45339"/>
                  </a:lnTo>
                  <a:lnTo>
                    <a:pt x="275717" y="58039"/>
                  </a:lnTo>
                  <a:lnTo>
                    <a:pt x="326517" y="58039"/>
                  </a:lnTo>
                  <a:lnTo>
                    <a:pt x="326517" y="45339"/>
                  </a:lnTo>
                  <a:close/>
                </a:path>
                <a:path w="2533650" h="423545">
                  <a:moveTo>
                    <a:pt x="237617" y="45339"/>
                  </a:moveTo>
                  <a:lnTo>
                    <a:pt x="224917" y="45339"/>
                  </a:lnTo>
                  <a:lnTo>
                    <a:pt x="224917" y="58039"/>
                  </a:lnTo>
                  <a:lnTo>
                    <a:pt x="237617" y="58039"/>
                  </a:lnTo>
                  <a:lnTo>
                    <a:pt x="237617" y="45339"/>
                  </a:lnTo>
                  <a:close/>
                </a:path>
                <a:path w="2533650" h="423545">
                  <a:moveTo>
                    <a:pt x="186817" y="45339"/>
                  </a:moveTo>
                  <a:lnTo>
                    <a:pt x="136017" y="45339"/>
                  </a:lnTo>
                  <a:lnTo>
                    <a:pt x="136017" y="58039"/>
                  </a:lnTo>
                  <a:lnTo>
                    <a:pt x="186817" y="58039"/>
                  </a:lnTo>
                  <a:lnTo>
                    <a:pt x="186817" y="45339"/>
                  </a:lnTo>
                  <a:close/>
                </a:path>
                <a:path w="2533650" h="423545">
                  <a:moveTo>
                    <a:pt x="88646" y="0"/>
                  </a:moveTo>
                  <a:lnTo>
                    <a:pt x="0" y="51689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9"/>
                  </a:lnTo>
                  <a:lnTo>
                    <a:pt x="12573" y="58039"/>
                  </a:lnTo>
                  <a:lnTo>
                    <a:pt x="12573" y="45339"/>
                  </a:lnTo>
                  <a:lnTo>
                    <a:pt x="35995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533650" h="423545">
                  <a:moveTo>
                    <a:pt x="35995" y="45339"/>
                  </a:moveTo>
                  <a:lnTo>
                    <a:pt x="12573" y="45339"/>
                  </a:lnTo>
                  <a:lnTo>
                    <a:pt x="12573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533650" h="423545">
                  <a:moveTo>
                    <a:pt x="47117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47117" y="58039"/>
                  </a:lnTo>
                  <a:lnTo>
                    <a:pt x="47117" y="45339"/>
                  </a:lnTo>
                  <a:close/>
                </a:path>
                <a:path w="2533650" h="423545">
                  <a:moveTo>
                    <a:pt x="97917" y="45339"/>
                  </a:moveTo>
                  <a:lnTo>
                    <a:pt x="85217" y="45339"/>
                  </a:lnTo>
                  <a:lnTo>
                    <a:pt x="85217" y="58039"/>
                  </a:lnTo>
                  <a:lnTo>
                    <a:pt x="97917" y="58039"/>
                  </a:lnTo>
                  <a:lnTo>
                    <a:pt x="97917" y="45339"/>
                  </a:lnTo>
                  <a:close/>
                </a:path>
                <a:path w="2533650" h="423545">
                  <a:moveTo>
                    <a:pt x="15748" y="46228"/>
                  </a:moveTo>
                  <a:lnTo>
                    <a:pt x="15748" y="57150"/>
                  </a:lnTo>
                  <a:lnTo>
                    <a:pt x="25109" y="51689"/>
                  </a:lnTo>
                  <a:lnTo>
                    <a:pt x="15748" y="46228"/>
                  </a:lnTo>
                  <a:close/>
                </a:path>
                <a:path w="2533650" h="423545">
                  <a:moveTo>
                    <a:pt x="25109" y="51689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533650" h="423545">
                  <a:moveTo>
                    <a:pt x="34471" y="46228"/>
                  </a:moveTo>
                  <a:lnTo>
                    <a:pt x="15748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760207" y="3745966"/>
            <a:ext cx="2638425" cy="332740"/>
            <a:chOff x="7760207" y="3745966"/>
            <a:chExt cx="2638425" cy="332740"/>
          </a:xfrm>
        </p:grpSpPr>
        <p:sp>
          <p:nvSpPr>
            <p:cNvPr id="61" name="object 61"/>
            <p:cNvSpPr/>
            <p:nvPr/>
          </p:nvSpPr>
          <p:spPr>
            <a:xfrm>
              <a:off x="7760207" y="3745966"/>
              <a:ext cx="2638044" cy="33225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65363" y="3799459"/>
              <a:ext cx="2379345" cy="176530"/>
            </a:xfrm>
            <a:custGeom>
              <a:avLst/>
              <a:gdLst/>
              <a:ahLst/>
              <a:cxnLst/>
              <a:rect l="l" t="t" r="r" b="b"/>
              <a:pathLst>
                <a:path w="2379345" h="176529">
                  <a:moveTo>
                    <a:pt x="2354108" y="124460"/>
                  </a:moveTo>
                  <a:lnTo>
                    <a:pt x="2287269" y="163449"/>
                  </a:lnTo>
                  <a:lnTo>
                    <a:pt x="2284349" y="165227"/>
                  </a:lnTo>
                  <a:lnTo>
                    <a:pt x="2283332" y="169037"/>
                  </a:lnTo>
                  <a:lnTo>
                    <a:pt x="2284983" y="172085"/>
                  </a:lnTo>
                  <a:lnTo>
                    <a:pt x="2286761" y="175133"/>
                  </a:lnTo>
                  <a:lnTo>
                    <a:pt x="2290699" y="176149"/>
                  </a:lnTo>
                  <a:lnTo>
                    <a:pt x="2368454" y="130810"/>
                  </a:lnTo>
                  <a:lnTo>
                    <a:pt x="2366771" y="130810"/>
                  </a:lnTo>
                  <a:lnTo>
                    <a:pt x="2366771" y="129921"/>
                  </a:lnTo>
                  <a:lnTo>
                    <a:pt x="2363469" y="129921"/>
                  </a:lnTo>
                  <a:lnTo>
                    <a:pt x="2354108" y="124460"/>
                  </a:lnTo>
                  <a:close/>
                </a:path>
                <a:path w="2379345" h="176529">
                  <a:moveTo>
                    <a:pt x="2343222" y="118110"/>
                  </a:moveTo>
                  <a:lnTo>
                    <a:pt x="2315971" y="118110"/>
                  </a:lnTo>
                  <a:lnTo>
                    <a:pt x="2315971" y="130810"/>
                  </a:lnTo>
                  <a:lnTo>
                    <a:pt x="2343222" y="130810"/>
                  </a:lnTo>
                  <a:lnTo>
                    <a:pt x="2354108" y="124460"/>
                  </a:lnTo>
                  <a:lnTo>
                    <a:pt x="2343222" y="118110"/>
                  </a:lnTo>
                  <a:close/>
                </a:path>
                <a:path w="2379345" h="176529">
                  <a:moveTo>
                    <a:pt x="2368454" y="118110"/>
                  </a:moveTo>
                  <a:lnTo>
                    <a:pt x="2366771" y="118110"/>
                  </a:lnTo>
                  <a:lnTo>
                    <a:pt x="2366771" y="130810"/>
                  </a:lnTo>
                  <a:lnTo>
                    <a:pt x="2368454" y="130810"/>
                  </a:lnTo>
                  <a:lnTo>
                    <a:pt x="2379344" y="124460"/>
                  </a:lnTo>
                  <a:lnTo>
                    <a:pt x="2368454" y="118110"/>
                  </a:lnTo>
                  <a:close/>
                </a:path>
                <a:path w="2379345" h="176529">
                  <a:moveTo>
                    <a:pt x="2363469" y="118999"/>
                  </a:moveTo>
                  <a:lnTo>
                    <a:pt x="2354108" y="124460"/>
                  </a:lnTo>
                  <a:lnTo>
                    <a:pt x="2363469" y="129921"/>
                  </a:lnTo>
                  <a:lnTo>
                    <a:pt x="2363469" y="118999"/>
                  </a:lnTo>
                  <a:close/>
                </a:path>
                <a:path w="2379345" h="176529">
                  <a:moveTo>
                    <a:pt x="2366771" y="118999"/>
                  </a:moveTo>
                  <a:lnTo>
                    <a:pt x="2363469" y="118999"/>
                  </a:lnTo>
                  <a:lnTo>
                    <a:pt x="2363469" y="129921"/>
                  </a:lnTo>
                  <a:lnTo>
                    <a:pt x="2366771" y="129921"/>
                  </a:lnTo>
                  <a:lnTo>
                    <a:pt x="2366771" y="118999"/>
                  </a:lnTo>
                  <a:close/>
                </a:path>
                <a:path w="2379345" h="176529">
                  <a:moveTo>
                    <a:pt x="2290699" y="72771"/>
                  </a:moveTo>
                  <a:lnTo>
                    <a:pt x="2286761" y="73787"/>
                  </a:lnTo>
                  <a:lnTo>
                    <a:pt x="2284983" y="76835"/>
                  </a:lnTo>
                  <a:lnTo>
                    <a:pt x="2283332" y="79883"/>
                  </a:lnTo>
                  <a:lnTo>
                    <a:pt x="2284349" y="83693"/>
                  </a:lnTo>
                  <a:lnTo>
                    <a:pt x="2287269" y="85471"/>
                  </a:lnTo>
                  <a:lnTo>
                    <a:pt x="2354108" y="124460"/>
                  </a:lnTo>
                  <a:lnTo>
                    <a:pt x="2363469" y="118999"/>
                  </a:lnTo>
                  <a:lnTo>
                    <a:pt x="2366771" y="118999"/>
                  </a:lnTo>
                  <a:lnTo>
                    <a:pt x="2366771" y="118110"/>
                  </a:lnTo>
                  <a:lnTo>
                    <a:pt x="2368454" y="118110"/>
                  </a:lnTo>
                  <a:lnTo>
                    <a:pt x="2290699" y="72771"/>
                  </a:lnTo>
                  <a:close/>
                </a:path>
                <a:path w="2379345" h="176529">
                  <a:moveTo>
                    <a:pt x="2277871" y="118110"/>
                  </a:moveTo>
                  <a:lnTo>
                    <a:pt x="2265171" y="118110"/>
                  </a:lnTo>
                  <a:lnTo>
                    <a:pt x="2265171" y="130810"/>
                  </a:lnTo>
                  <a:lnTo>
                    <a:pt x="2277871" y="130810"/>
                  </a:lnTo>
                  <a:lnTo>
                    <a:pt x="2277871" y="118110"/>
                  </a:lnTo>
                  <a:close/>
                </a:path>
                <a:path w="2379345" h="176529">
                  <a:moveTo>
                    <a:pt x="2227071" y="118110"/>
                  </a:moveTo>
                  <a:lnTo>
                    <a:pt x="2176271" y="118110"/>
                  </a:lnTo>
                  <a:lnTo>
                    <a:pt x="2176271" y="130810"/>
                  </a:lnTo>
                  <a:lnTo>
                    <a:pt x="2227071" y="130810"/>
                  </a:lnTo>
                  <a:lnTo>
                    <a:pt x="2227071" y="118110"/>
                  </a:lnTo>
                  <a:close/>
                </a:path>
                <a:path w="2379345" h="176529">
                  <a:moveTo>
                    <a:pt x="2138171" y="118110"/>
                  </a:moveTo>
                  <a:lnTo>
                    <a:pt x="2125471" y="118110"/>
                  </a:lnTo>
                  <a:lnTo>
                    <a:pt x="2125471" y="130810"/>
                  </a:lnTo>
                  <a:lnTo>
                    <a:pt x="2138171" y="130810"/>
                  </a:lnTo>
                  <a:lnTo>
                    <a:pt x="2138171" y="118110"/>
                  </a:lnTo>
                  <a:close/>
                </a:path>
                <a:path w="2379345" h="176529">
                  <a:moveTo>
                    <a:pt x="2087371" y="118110"/>
                  </a:moveTo>
                  <a:lnTo>
                    <a:pt x="2036571" y="118110"/>
                  </a:lnTo>
                  <a:lnTo>
                    <a:pt x="2036571" y="130810"/>
                  </a:lnTo>
                  <a:lnTo>
                    <a:pt x="2087371" y="130810"/>
                  </a:lnTo>
                  <a:lnTo>
                    <a:pt x="2087371" y="118110"/>
                  </a:lnTo>
                  <a:close/>
                </a:path>
                <a:path w="2379345" h="176529">
                  <a:moveTo>
                    <a:pt x="1998471" y="118110"/>
                  </a:moveTo>
                  <a:lnTo>
                    <a:pt x="1985771" y="118110"/>
                  </a:lnTo>
                  <a:lnTo>
                    <a:pt x="1985771" y="130810"/>
                  </a:lnTo>
                  <a:lnTo>
                    <a:pt x="1998471" y="130810"/>
                  </a:lnTo>
                  <a:lnTo>
                    <a:pt x="1998471" y="118110"/>
                  </a:lnTo>
                  <a:close/>
                </a:path>
                <a:path w="2379345" h="176529">
                  <a:moveTo>
                    <a:pt x="1947671" y="118110"/>
                  </a:moveTo>
                  <a:lnTo>
                    <a:pt x="1896871" y="118110"/>
                  </a:lnTo>
                  <a:lnTo>
                    <a:pt x="1896871" y="130810"/>
                  </a:lnTo>
                  <a:lnTo>
                    <a:pt x="1947671" y="130810"/>
                  </a:lnTo>
                  <a:lnTo>
                    <a:pt x="1947671" y="118110"/>
                  </a:lnTo>
                  <a:close/>
                </a:path>
                <a:path w="2379345" h="176529">
                  <a:moveTo>
                    <a:pt x="1858771" y="118110"/>
                  </a:moveTo>
                  <a:lnTo>
                    <a:pt x="1846071" y="118110"/>
                  </a:lnTo>
                  <a:lnTo>
                    <a:pt x="1846071" y="130810"/>
                  </a:lnTo>
                  <a:lnTo>
                    <a:pt x="1858771" y="130810"/>
                  </a:lnTo>
                  <a:lnTo>
                    <a:pt x="1858771" y="118110"/>
                  </a:lnTo>
                  <a:close/>
                </a:path>
                <a:path w="2379345" h="176529">
                  <a:moveTo>
                    <a:pt x="1807971" y="118110"/>
                  </a:moveTo>
                  <a:lnTo>
                    <a:pt x="1757171" y="118110"/>
                  </a:lnTo>
                  <a:lnTo>
                    <a:pt x="1757171" y="130810"/>
                  </a:lnTo>
                  <a:lnTo>
                    <a:pt x="1807971" y="130810"/>
                  </a:lnTo>
                  <a:lnTo>
                    <a:pt x="1807971" y="118110"/>
                  </a:lnTo>
                  <a:close/>
                </a:path>
                <a:path w="2379345" h="176529">
                  <a:moveTo>
                    <a:pt x="1719071" y="118110"/>
                  </a:moveTo>
                  <a:lnTo>
                    <a:pt x="1706371" y="118110"/>
                  </a:lnTo>
                  <a:lnTo>
                    <a:pt x="1706371" y="130810"/>
                  </a:lnTo>
                  <a:lnTo>
                    <a:pt x="1719071" y="130810"/>
                  </a:lnTo>
                  <a:lnTo>
                    <a:pt x="1719071" y="118110"/>
                  </a:lnTo>
                  <a:close/>
                </a:path>
                <a:path w="2379345" h="176529">
                  <a:moveTo>
                    <a:pt x="1668271" y="118110"/>
                  </a:moveTo>
                  <a:lnTo>
                    <a:pt x="1617471" y="118110"/>
                  </a:lnTo>
                  <a:lnTo>
                    <a:pt x="1617471" y="130810"/>
                  </a:lnTo>
                  <a:lnTo>
                    <a:pt x="1668271" y="130810"/>
                  </a:lnTo>
                  <a:lnTo>
                    <a:pt x="1668271" y="118110"/>
                  </a:lnTo>
                  <a:close/>
                </a:path>
                <a:path w="2379345" h="176529">
                  <a:moveTo>
                    <a:pt x="1579371" y="118110"/>
                  </a:moveTo>
                  <a:lnTo>
                    <a:pt x="1566671" y="118110"/>
                  </a:lnTo>
                  <a:lnTo>
                    <a:pt x="1566671" y="130810"/>
                  </a:lnTo>
                  <a:lnTo>
                    <a:pt x="1579371" y="130810"/>
                  </a:lnTo>
                  <a:lnTo>
                    <a:pt x="1579371" y="118110"/>
                  </a:lnTo>
                  <a:close/>
                </a:path>
                <a:path w="2379345" h="176529">
                  <a:moveTo>
                    <a:pt x="1528571" y="118110"/>
                  </a:moveTo>
                  <a:lnTo>
                    <a:pt x="1477771" y="118110"/>
                  </a:lnTo>
                  <a:lnTo>
                    <a:pt x="1477771" y="130810"/>
                  </a:lnTo>
                  <a:lnTo>
                    <a:pt x="1528571" y="130810"/>
                  </a:lnTo>
                  <a:lnTo>
                    <a:pt x="1528571" y="118110"/>
                  </a:lnTo>
                  <a:close/>
                </a:path>
                <a:path w="2379345" h="176529">
                  <a:moveTo>
                    <a:pt x="1439671" y="118110"/>
                  </a:moveTo>
                  <a:lnTo>
                    <a:pt x="1426971" y="118110"/>
                  </a:lnTo>
                  <a:lnTo>
                    <a:pt x="1426971" y="130810"/>
                  </a:lnTo>
                  <a:lnTo>
                    <a:pt x="1439671" y="130810"/>
                  </a:lnTo>
                  <a:lnTo>
                    <a:pt x="1439671" y="118110"/>
                  </a:lnTo>
                  <a:close/>
                </a:path>
                <a:path w="2379345" h="176529">
                  <a:moveTo>
                    <a:pt x="1388871" y="118110"/>
                  </a:moveTo>
                  <a:lnTo>
                    <a:pt x="1338071" y="118110"/>
                  </a:lnTo>
                  <a:lnTo>
                    <a:pt x="1338071" y="130810"/>
                  </a:lnTo>
                  <a:lnTo>
                    <a:pt x="1388871" y="130810"/>
                  </a:lnTo>
                  <a:lnTo>
                    <a:pt x="1388871" y="118110"/>
                  </a:lnTo>
                  <a:close/>
                </a:path>
                <a:path w="2379345" h="176529">
                  <a:moveTo>
                    <a:pt x="1299971" y="118110"/>
                  </a:moveTo>
                  <a:lnTo>
                    <a:pt x="1287271" y="118110"/>
                  </a:lnTo>
                  <a:lnTo>
                    <a:pt x="1287271" y="130810"/>
                  </a:lnTo>
                  <a:lnTo>
                    <a:pt x="1299971" y="130810"/>
                  </a:lnTo>
                  <a:lnTo>
                    <a:pt x="1299971" y="118110"/>
                  </a:lnTo>
                  <a:close/>
                </a:path>
                <a:path w="2379345" h="176529">
                  <a:moveTo>
                    <a:pt x="1249171" y="118110"/>
                  </a:moveTo>
                  <a:lnTo>
                    <a:pt x="1198371" y="118110"/>
                  </a:lnTo>
                  <a:lnTo>
                    <a:pt x="1198371" y="130810"/>
                  </a:lnTo>
                  <a:lnTo>
                    <a:pt x="1249171" y="130810"/>
                  </a:lnTo>
                  <a:lnTo>
                    <a:pt x="1249171" y="118110"/>
                  </a:lnTo>
                  <a:close/>
                </a:path>
                <a:path w="2379345" h="176529">
                  <a:moveTo>
                    <a:pt x="1195958" y="82296"/>
                  </a:moveTo>
                  <a:lnTo>
                    <a:pt x="1183258" y="82296"/>
                  </a:lnTo>
                  <a:lnTo>
                    <a:pt x="1183258" y="94996"/>
                  </a:lnTo>
                  <a:lnTo>
                    <a:pt x="1195958" y="94996"/>
                  </a:lnTo>
                  <a:lnTo>
                    <a:pt x="1195958" y="82296"/>
                  </a:lnTo>
                  <a:close/>
                </a:path>
                <a:path w="2379345" h="176529">
                  <a:moveTo>
                    <a:pt x="1182242" y="45339"/>
                  </a:moveTo>
                  <a:lnTo>
                    <a:pt x="1131442" y="45339"/>
                  </a:lnTo>
                  <a:lnTo>
                    <a:pt x="1131442" y="58039"/>
                  </a:lnTo>
                  <a:lnTo>
                    <a:pt x="1182242" y="58039"/>
                  </a:lnTo>
                  <a:lnTo>
                    <a:pt x="1182242" y="45339"/>
                  </a:lnTo>
                  <a:close/>
                </a:path>
                <a:path w="2379345" h="176529">
                  <a:moveTo>
                    <a:pt x="1093342" y="45339"/>
                  </a:moveTo>
                  <a:lnTo>
                    <a:pt x="1080642" y="45339"/>
                  </a:lnTo>
                  <a:lnTo>
                    <a:pt x="1080642" y="58039"/>
                  </a:lnTo>
                  <a:lnTo>
                    <a:pt x="1093342" y="58039"/>
                  </a:lnTo>
                  <a:lnTo>
                    <a:pt x="1093342" y="45339"/>
                  </a:lnTo>
                  <a:close/>
                </a:path>
                <a:path w="2379345" h="176529">
                  <a:moveTo>
                    <a:pt x="1042542" y="45339"/>
                  </a:moveTo>
                  <a:lnTo>
                    <a:pt x="991742" y="45339"/>
                  </a:lnTo>
                  <a:lnTo>
                    <a:pt x="991742" y="58039"/>
                  </a:lnTo>
                  <a:lnTo>
                    <a:pt x="1042542" y="58039"/>
                  </a:lnTo>
                  <a:lnTo>
                    <a:pt x="1042542" y="45339"/>
                  </a:lnTo>
                  <a:close/>
                </a:path>
                <a:path w="2379345" h="176529">
                  <a:moveTo>
                    <a:pt x="953642" y="45339"/>
                  </a:moveTo>
                  <a:lnTo>
                    <a:pt x="940942" y="45339"/>
                  </a:lnTo>
                  <a:lnTo>
                    <a:pt x="940942" y="58039"/>
                  </a:lnTo>
                  <a:lnTo>
                    <a:pt x="953642" y="58039"/>
                  </a:lnTo>
                  <a:lnTo>
                    <a:pt x="953642" y="45339"/>
                  </a:lnTo>
                  <a:close/>
                </a:path>
                <a:path w="2379345" h="176529">
                  <a:moveTo>
                    <a:pt x="902842" y="45339"/>
                  </a:moveTo>
                  <a:lnTo>
                    <a:pt x="852042" y="45339"/>
                  </a:lnTo>
                  <a:lnTo>
                    <a:pt x="852042" y="58039"/>
                  </a:lnTo>
                  <a:lnTo>
                    <a:pt x="902842" y="58039"/>
                  </a:lnTo>
                  <a:lnTo>
                    <a:pt x="902842" y="45339"/>
                  </a:lnTo>
                  <a:close/>
                </a:path>
                <a:path w="2379345" h="176529">
                  <a:moveTo>
                    <a:pt x="813942" y="45339"/>
                  </a:moveTo>
                  <a:lnTo>
                    <a:pt x="801242" y="45339"/>
                  </a:lnTo>
                  <a:lnTo>
                    <a:pt x="801242" y="58039"/>
                  </a:lnTo>
                  <a:lnTo>
                    <a:pt x="813942" y="58039"/>
                  </a:lnTo>
                  <a:lnTo>
                    <a:pt x="813942" y="45339"/>
                  </a:lnTo>
                  <a:close/>
                </a:path>
                <a:path w="2379345" h="176529">
                  <a:moveTo>
                    <a:pt x="763142" y="45339"/>
                  </a:moveTo>
                  <a:lnTo>
                    <a:pt x="712342" y="45339"/>
                  </a:lnTo>
                  <a:lnTo>
                    <a:pt x="712342" y="58039"/>
                  </a:lnTo>
                  <a:lnTo>
                    <a:pt x="763142" y="58039"/>
                  </a:lnTo>
                  <a:lnTo>
                    <a:pt x="763142" y="45339"/>
                  </a:lnTo>
                  <a:close/>
                </a:path>
                <a:path w="2379345" h="176529">
                  <a:moveTo>
                    <a:pt x="674242" y="45339"/>
                  </a:moveTo>
                  <a:lnTo>
                    <a:pt x="661542" y="45339"/>
                  </a:lnTo>
                  <a:lnTo>
                    <a:pt x="661542" y="58039"/>
                  </a:lnTo>
                  <a:lnTo>
                    <a:pt x="674242" y="58039"/>
                  </a:lnTo>
                  <a:lnTo>
                    <a:pt x="674242" y="45339"/>
                  </a:lnTo>
                  <a:close/>
                </a:path>
                <a:path w="2379345" h="176529">
                  <a:moveTo>
                    <a:pt x="623442" y="45339"/>
                  </a:moveTo>
                  <a:lnTo>
                    <a:pt x="572642" y="45339"/>
                  </a:lnTo>
                  <a:lnTo>
                    <a:pt x="572642" y="58039"/>
                  </a:lnTo>
                  <a:lnTo>
                    <a:pt x="623442" y="58039"/>
                  </a:lnTo>
                  <a:lnTo>
                    <a:pt x="623442" y="45339"/>
                  </a:lnTo>
                  <a:close/>
                </a:path>
                <a:path w="2379345" h="176529">
                  <a:moveTo>
                    <a:pt x="534542" y="45339"/>
                  </a:moveTo>
                  <a:lnTo>
                    <a:pt x="521842" y="45339"/>
                  </a:lnTo>
                  <a:lnTo>
                    <a:pt x="521842" y="58039"/>
                  </a:lnTo>
                  <a:lnTo>
                    <a:pt x="534542" y="58039"/>
                  </a:lnTo>
                  <a:lnTo>
                    <a:pt x="534542" y="45339"/>
                  </a:lnTo>
                  <a:close/>
                </a:path>
                <a:path w="2379345" h="176529">
                  <a:moveTo>
                    <a:pt x="483742" y="45339"/>
                  </a:moveTo>
                  <a:lnTo>
                    <a:pt x="432942" y="45339"/>
                  </a:lnTo>
                  <a:lnTo>
                    <a:pt x="432942" y="58039"/>
                  </a:lnTo>
                  <a:lnTo>
                    <a:pt x="483742" y="58039"/>
                  </a:lnTo>
                  <a:lnTo>
                    <a:pt x="483742" y="45339"/>
                  </a:lnTo>
                  <a:close/>
                </a:path>
                <a:path w="2379345" h="176529">
                  <a:moveTo>
                    <a:pt x="394842" y="45339"/>
                  </a:moveTo>
                  <a:lnTo>
                    <a:pt x="382142" y="45339"/>
                  </a:lnTo>
                  <a:lnTo>
                    <a:pt x="382142" y="58039"/>
                  </a:lnTo>
                  <a:lnTo>
                    <a:pt x="394842" y="58039"/>
                  </a:lnTo>
                  <a:lnTo>
                    <a:pt x="394842" y="45339"/>
                  </a:lnTo>
                  <a:close/>
                </a:path>
                <a:path w="2379345" h="176529">
                  <a:moveTo>
                    <a:pt x="344042" y="45339"/>
                  </a:moveTo>
                  <a:lnTo>
                    <a:pt x="293242" y="45339"/>
                  </a:lnTo>
                  <a:lnTo>
                    <a:pt x="293242" y="58039"/>
                  </a:lnTo>
                  <a:lnTo>
                    <a:pt x="344042" y="58039"/>
                  </a:lnTo>
                  <a:lnTo>
                    <a:pt x="344042" y="45339"/>
                  </a:lnTo>
                  <a:close/>
                </a:path>
                <a:path w="2379345" h="176529">
                  <a:moveTo>
                    <a:pt x="255142" y="45339"/>
                  </a:moveTo>
                  <a:lnTo>
                    <a:pt x="242442" y="45339"/>
                  </a:lnTo>
                  <a:lnTo>
                    <a:pt x="242442" y="58039"/>
                  </a:lnTo>
                  <a:lnTo>
                    <a:pt x="255142" y="58039"/>
                  </a:lnTo>
                  <a:lnTo>
                    <a:pt x="255142" y="45339"/>
                  </a:lnTo>
                  <a:close/>
                </a:path>
                <a:path w="2379345" h="176529">
                  <a:moveTo>
                    <a:pt x="204342" y="45339"/>
                  </a:moveTo>
                  <a:lnTo>
                    <a:pt x="153542" y="45339"/>
                  </a:lnTo>
                  <a:lnTo>
                    <a:pt x="153542" y="58039"/>
                  </a:lnTo>
                  <a:lnTo>
                    <a:pt x="204342" y="58039"/>
                  </a:lnTo>
                  <a:lnTo>
                    <a:pt x="204342" y="45339"/>
                  </a:lnTo>
                  <a:close/>
                </a:path>
                <a:path w="2379345" h="176529">
                  <a:moveTo>
                    <a:pt x="115442" y="45339"/>
                  </a:moveTo>
                  <a:lnTo>
                    <a:pt x="102742" y="45339"/>
                  </a:lnTo>
                  <a:lnTo>
                    <a:pt x="102742" y="58039"/>
                  </a:lnTo>
                  <a:lnTo>
                    <a:pt x="115442" y="58039"/>
                  </a:lnTo>
                  <a:lnTo>
                    <a:pt x="115442" y="45339"/>
                  </a:lnTo>
                  <a:close/>
                </a:path>
                <a:path w="2379345" h="176529">
                  <a:moveTo>
                    <a:pt x="88645" y="0"/>
                  </a:moveTo>
                  <a:lnTo>
                    <a:pt x="0" y="51689"/>
                  </a:lnTo>
                  <a:lnTo>
                    <a:pt x="88645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5" y="92456"/>
                  </a:lnTo>
                  <a:lnTo>
                    <a:pt x="35995" y="58039"/>
                  </a:lnTo>
                  <a:lnTo>
                    <a:pt x="13842" y="58039"/>
                  </a:lnTo>
                  <a:lnTo>
                    <a:pt x="13842" y="45339"/>
                  </a:lnTo>
                  <a:lnTo>
                    <a:pt x="35995" y="45339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5" y="0"/>
                  </a:lnTo>
                  <a:close/>
                </a:path>
                <a:path w="2379345" h="176529">
                  <a:moveTo>
                    <a:pt x="35995" y="45339"/>
                  </a:moveTo>
                  <a:lnTo>
                    <a:pt x="13842" y="45339"/>
                  </a:lnTo>
                  <a:lnTo>
                    <a:pt x="13842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379345" h="176529">
                  <a:moveTo>
                    <a:pt x="64642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64642" y="58039"/>
                  </a:lnTo>
                  <a:lnTo>
                    <a:pt x="64642" y="45339"/>
                  </a:lnTo>
                  <a:close/>
                </a:path>
                <a:path w="2379345" h="176529">
                  <a:moveTo>
                    <a:pt x="15747" y="46228"/>
                  </a:moveTo>
                  <a:lnTo>
                    <a:pt x="15747" y="57150"/>
                  </a:lnTo>
                  <a:lnTo>
                    <a:pt x="25109" y="51689"/>
                  </a:lnTo>
                  <a:lnTo>
                    <a:pt x="15747" y="46228"/>
                  </a:lnTo>
                  <a:close/>
                </a:path>
                <a:path w="2379345" h="176529">
                  <a:moveTo>
                    <a:pt x="25109" y="51689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379345" h="176529">
                  <a:moveTo>
                    <a:pt x="34471" y="46228"/>
                  </a:moveTo>
                  <a:lnTo>
                    <a:pt x="15747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Master </a:t>
            </a:r>
            <a:r>
              <a:rPr spc="-165" dirty="0"/>
              <a:t>vs </a:t>
            </a:r>
            <a:r>
              <a:rPr spc="-200" dirty="0"/>
              <a:t>Worker</a:t>
            </a:r>
            <a:r>
              <a:rPr spc="-800" dirty="0"/>
              <a:t> </a:t>
            </a:r>
            <a:r>
              <a:rPr spc="-1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30057" y="2596642"/>
            <a:ext cx="2882900" cy="3101975"/>
            <a:chOff x="7830057" y="2596642"/>
            <a:chExt cx="2882900" cy="3101975"/>
          </a:xfrm>
        </p:grpSpPr>
        <p:sp>
          <p:nvSpPr>
            <p:cNvPr id="4" name="object 4"/>
            <p:cNvSpPr/>
            <p:nvPr/>
          </p:nvSpPr>
          <p:spPr>
            <a:xfrm>
              <a:off x="7836408" y="2603004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2417051"/>
                  </a:moveTo>
                  <a:lnTo>
                    <a:pt x="0" y="2417051"/>
                  </a:lnTo>
                  <a:lnTo>
                    <a:pt x="0" y="2923019"/>
                  </a:lnTo>
                  <a:lnTo>
                    <a:pt x="2869692" y="2923019"/>
                  </a:lnTo>
                  <a:lnTo>
                    <a:pt x="2869692" y="2417051"/>
                  </a:lnTo>
                  <a:close/>
                </a:path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029955"/>
                  </a:lnTo>
                  <a:lnTo>
                    <a:pt x="2869692" y="202995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36407" y="2602992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1"/>
                  </a:moveTo>
                  <a:lnTo>
                    <a:pt x="2869692" y="2923031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1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4003" y="5049012"/>
              <a:ext cx="1709927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42504" y="5178297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629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Worker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1494" y="2653029"/>
            <a:ext cx="7395209" cy="3101975"/>
            <a:chOff x="1031494" y="2653029"/>
            <a:chExt cx="7395209" cy="3101975"/>
          </a:xfrm>
        </p:grpSpPr>
        <p:sp>
          <p:nvSpPr>
            <p:cNvPr id="9" name="object 9"/>
            <p:cNvSpPr/>
            <p:nvPr/>
          </p:nvSpPr>
          <p:spPr>
            <a:xfrm>
              <a:off x="7731251" y="4931663"/>
              <a:ext cx="694969" cy="694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36408" y="5036819"/>
              <a:ext cx="489203" cy="489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923032"/>
                  </a:lnTo>
                  <a:lnTo>
                    <a:pt x="2869692" y="2923032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2"/>
                  </a:moveTo>
                  <a:lnTo>
                    <a:pt x="2869692" y="2923032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2619" y="5105400"/>
              <a:ext cx="1117104" cy="649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24201" y="5235702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Ma</a:t>
            </a:r>
            <a:r>
              <a:rPr sz="1800" b="1" spc="-3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2688" y="2869692"/>
            <a:ext cx="2679700" cy="2799715"/>
            <a:chOff x="932688" y="2869692"/>
            <a:chExt cx="2679700" cy="2799715"/>
          </a:xfrm>
        </p:grpSpPr>
        <p:sp>
          <p:nvSpPr>
            <p:cNvPr id="16" name="object 16"/>
            <p:cNvSpPr/>
            <p:nvPr/>
          </p:nvSpPr>
          <p:spPr>
            <a:xfrm>
              <a:off x="932688" y="4974336"/>
              <a:ext cx="694969" cy="694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7844" y="5079492"/>
              <a:ext cx="489204" cy="489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5900" y="2869692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5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85900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&lt;/&gt;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kube-apiserver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25611" y="2869692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5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25611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16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&lt;/&gt;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kubelet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08247" y="2938322"/>
            <a:ext cx="7198359" cy="2082164"/>
            <a:chOff x="3508247" y="2938322"/>
            <a:chExt cx="7198359" cy="2082164"/>
          </a:xfrm>
        </p:grpSpPr>
        <p:sp>
          <p:nvSpPr>
            <p:cNvPr id="23" name="object 23"/>
            <p:cNvSpPr/>
            <p:nvPr/>
          </p:nvSpPr>
          <p:spPr>
            <a:xfrm>
              <a:off x="3508247" y="2938322"/>
              <a:ext cx="4969763" cy="2561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11879" y="3003803"/>
              <a:ext cx="4714875" cy="76200"/>
            </a:xfrm>
            <a:custGeom>
              <a:avLst/>
              <a:gdLst/>
              <a:ahLst/>
              <a:cxnLst/>
              <a:rect l="l" t="t" r="r" b="b"/>
              <a:pathLst>
                <a:path w="47148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1487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14875" h="76200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4714875" h="76200">
                  <a:moveTo>
                    <a:pt x="1651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14875" h="76200">
                  <a:moveTo>
                    <a:pt x="2540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54000" y="44450"/>
                  </a:lnTo>
                  <a:lnTo>
                    <a:pt x="254000" y="31750"/>
                  </a:lnTo>
                  <a:close/>
                </a:path>
                <a:path w="4714875" h="76200">
                  <a:moveTo>
                    <a:pt x="304800" y="31750"/>
                  </a:moveTo>
                  <a:lnTo>
                    <a:pt x="292100" y="31750"/>
                  </a:lnTo>
                  <a:lnTo>
                    <a:pt x="2921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  <a:path w="4714875" h="76200">
                  <a:moveTo>
                    <a:pt x="393700" y="31750"/>
                  </a:moveTo>
                  <a:lnTo>
                    <a:pt x="342900" y="31750"/>
                  </a:lnTo>
                  <a:lnTo>
                    <a:pt x="3429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4714875" h="76200">
                  <a:moveTo>
                    <a:pt x="444500" y="31750"/>
                  </a:moveTo>
                  <a:lnTo>
                    <a:pt x="431800" y="31750"/>
                  </a:lnTo>
                  <a:lnTo>
                    <a:pt x="4318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714875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714875" h="76200">
                  <a:moveTo>
                    <a:pt x="5842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471487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4714875" h="76200">
                  <a:moveTo>
                    <a:pt x="7239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23900" y="44450"/>
                  </a:lnTo>
                  <a:lnTo>
                    <a:pt x="723900" y="31750"/>
                  </a:lnTo>
                  <a:close/>
                </a:path>
                <a:path w="4714875" h="76200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12800" y="31750"/>
                  </a:lnTo>
                  <a:close/>
                </a:path>
                <a:path w="4714875" h="76200">
                  <a:moveTo>
                    <a:pt x="863600" y="31750"/>
                  </a:moveTo>
                  <a:lnTo>
                    <a:pt x="850900" y="31750"/>
                  </a:lnTo>
                  <a:lnTo>
                    <a:pt x="8509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w="4714875" h="76200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4714875" h="76200">
                  <a:moveTo>
                    <a:pt x="10033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4714875" h="76200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4714875" h="76200">
                  <a:moveTo>
                    <a:pt x="11430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43000" y="44450"/>
                  </a:lnTo>
                  <a:lnTo>
                    <a:pt x="1143000" y="31750"/>
                  </a:lnTo>
                  <a:close/>
                </a:path>
                <a:path w="4714875" h="76200">
                  <a:moveTo>
                    <a:pt x="1231900" y="31750"/>
                  </a:moveTo>
                  <a:lnTo>
                    <a:pt x="1181100" y="31750"/>
                  </a:lnTo>
                  <a:lnTo>
                    <a:pt x="11811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w="4714875" h="76200">
                  <a:moveTo>
                    <a:pt x="12827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282700" y="44450"/>
                  </a:lnTo>
                  <a:lnTo>
                    <a:pt x="1282700" y="31750"/>
                  </a:lnTo>
                  <a:close/>
                </a:path>
                <a:path w="4714875" h="76200">
                  <a:moveTo>
                    <a:pt x="13716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w="4714875" h="76200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714875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714875" h="76200">
                  <a:moveTo>
                    <a:pt x="15621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4714875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4714875" h="76200">
                  <a:moveTo>
                    <a:pt x="17018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01800" y="44450"/>
                  </a:lnTo>
                  <a:lnTo>
                    <a:pt x="1701800" y="31750"/>
                  </a:lnTo>
                  <a:close/>
                </a:path>
                <a:path w="4714875" h="76200">
                  <a:moveTo>
                    <a:pt x="1790700" y="31750"/>
                  </a:moveTo>
                  <a:lnTo>
                    <a:pt x="1739900" y="31750"/>
                  </a:lnTo>
                  <a:lnTo>
                    <a:pt x="1739900" y="44450"/>
                  </a:lnTo>
                  <a:lnTo>
                    <a:pt x="1790700" y="44450"/>
                  </a:lnTo>
                  <a:lnTo>
                    <a:pt x="1790700" y="31750"/>
                  </a:lnTo>
                  <a:close/>
                </a:path>
                <a:path w="4714875" h="76200">
                  <a:moveTo>
                    <a:pt x="1841500" y="31750"/>
                  </a:moveTo>
                  <a:lnTo>
                    <a:pt x="1828800" y="31750"/>
                  </a:lnTo>
                  <a:lnTo>
                    <a:pt x="1828800" y="44450"/>
                  </a:lnTo>
                  <a:lnTo>
                    <a:pt x="1841500" y="44450"/>
                  </a:lnTo>
                  <a:lnTo>
                    <a:pt x="1841500" y="31750"/>
                  </a:lnTo>
                  <a:close/>
                </a:path>
                <a:path w="4714875" h="76200">
                  <a:moveTo>
                    <a:pt x="1930400" y="31750"/>
                  </a:moveTo>
                  <a:lnTo>
                    <a:pt x="1879600" y="31750"/>
                  </a:lnTo>
                  <a:lnTo>
                    <a:pt x="1879600" y="44450"/>
                  </a:lnTo>
                  <a:lnTo>
                    <a:pt x="1930400" y="44450"/>
                  </a:lnTo>
                  <a:lnTo>
                    <a:pt x="1930400" y="31750"/>
                  </a:lnTo>
                  <a:close/>
                </a:path>
                <a:path w="4714875" h="76200">
                  <a:moveTo>
                    <a:pt x="1981200" y="31750"/>
                  </a:moveTo>
                  <a:lnTo>
                    <a:pt x="1968500" y="31750"/>
                  </a:lnTo>
                  <a:lnTo>
                    <a:pt x="1968500" y="44450"/>
                  </a:lnTo>
                  <a:lnTo>
                    <a:pt x="1981200" y="44450"/>
                  </a:lnTo>
                  <a:lnTo>
                    <a:pt x="1981200" y="31750"/>
                  </a:lnTo>
                  <a:close/>
                </a:path>
                <a:path w="4714875" h="76200">
                  <a:moveTo>
                    <a:pt x="2070100" y="31750"/>
                  </a:moveTo>
                  <a:lnTo>
                    <a:pt x="2019300" y="31750"/>
                  </a:lnTo>
                  <a:lnTo>
                    <a:pt x="2019300" y="44450"/>
                  </a:lnTo>
                  <a:lnTo>
                    <a:pt x="2070100" y="44450"/>
                  </a:lnTo>
                  <a:lnTo>
                    <a:pt x="2070100" y="31750"/>
                  </a:lnTo>
                  <a:close/>
                </a:path>
                <a:path w="4714875" h="76200">
                  <a:moveTo>
                    <a:pt x="2120900" y="31750"/>
                  </a:moveTo>
                  <a:lnTo>
                    <a:pt x="2108200" y="31750"/>
                  </a:lnTo>
                  <a:lnTo>
                    <a:pt x="2108200" y="44450"/>
                  </a:lnTo>
                  <a:lnTo>
                    <a:pt x="2120900" y="44450"/>
                  </a:lnTo>
                  <a:lnTo>
                    <a:pt x="2120900" y="31750"/>
                  </a:lnTo>
                  <a:close/>
                </a:path>
                <a:path w="4714875" h="76200">
                  <a:moveTo>
                    <a:pt x="2209800" y="31750"/>
                  </a:moveTo>
                  <a:lnTo>
                    <a:pt x="2159000" y="31750"/>
                  </a:lnTo>
                  <a:lnTo>
                    <a:pt x="215900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4714875" h="76200">
                  <a:moveTo>
                    <a:pt x="2260600" y="31750"/>
                  </a:moveTo>
                  <a:lnTo>
                    <a:pt x="2247900" y="31750"/>
                  </a:lnTo>
                  <a:lnTo>
                    <a:pt x="22479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4714875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4714875" h="76200">
                  <a:moveTo>
                    <a:pt x="24003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714875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714875" h="76200">
                  <a:moveTo>
                    <a:pt x="25400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4714875" h="76200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4714875" h="76200">
                  <a:moveTo>
                    <a:pt x="26797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679700" y="44450"/>
                  </a:lnTo>
                  <a:lnTo>
                    <a:pt x="2679700" y="31750"/>
                  </a:lnTo>
                  <a:close/>
                </a:path>
                <a:path w="4714875" h="76200">
                  <a:moveTo>
                    <a:pt x="2768600" y="31750"/>
                  </a:moveTo>
                  <a:lnTo>
                    <a:pt x="2717800" y="31750"/>
                  </a:lnTo>
                  <a:lnTo>
                    <a:pt x="2717800" y="44450"/>
                  </a:lnTo>
                  <a:lnTo>
                    <a:pt x="2768600" y="44450"/>
                  </a:lnTo>
                  <a:lnTo>
                    <a:pt x="2768600" y="31750"/>
                  </a:lnTo>
                  <a:close/>
                </a:path>
                <a:path w="4714875" h="76200">
                  <a:moveTo>
                    <a:pt x="2819400" y="31750"/>
                  </a:moveTo>
                  <a:lnTo>
                    <a:pt x="2806700" y="31750"/>
                  </a:lnTo>
                  <a:lnTo>
                    <a:pt x="2806700" y="44450"/>
                  </a:lnTo>
                  <a:lnTo>
                    <a:pt x="2819400" y="44450"/>
                  </a:lnTo>
                  <a:lnTo>
                    <a:pt x="2819400" y="31750"/>
                  </a:lnTo>
                  <a:close/>
                </a:path>
                <a:path w="4714875" h="76200">
                  <a:moveTo>
                    <a:pt x="2908300" y="31750"/>
                  </a:moveTo>
                  <a:lnTo>
                    <a:pt x="2857500" y="31750"/>
                  </a:lnTo>
                  <a:lnTo>
                    <a:pt x="2857500" y="44450"/>
                  </a:lnTo>
                  <a:lnTo>
                    <a:pt x="2908300" y="44450"/>
                  </a:lnTo>
                  <a:lnTo>
                    <a:pt x="2908300" y="31750"/>
                  </a:lnTo>
                  <a:close/>
                </a:path>
                <a:path w="4714875" h="76200">
                  <a:moveTo>
                    <a:pt x="2959100" y="31750"/>
                  </a:moveTo>
                  <a:lnTo>
                    <a:pt x="2946400" y="31750"/>
                  </a:lnTo>
                  <a:lnTo>
                    <a:pt x="2946400" y="44450"/>
                  </a:lnTo>
                  <a:lnTo>
                    <a:pt x="2959100" y="44450"/>
                  </a:lnTo>
                  <a:lnTo>
                    <a:pt x="2959100" y="31750"/>
                  </a:lnTo>
                  <a:close/>
                </a:path>
                <a:path w="4714875" h="76200">
                  <a:moveTo>
                    <a:pt x="3048000" y="31750"/>
                  </a:moveTo>
                  <a:lnTo>
                    <a:pt x="2997200" y="31750"/>
                  </a:lnTo>
                  <a:lnTo>
                    <a:pt x="2997200" y="44450"/>
                  </a:lnTo>
                  <a:lnTo>
                    <a:pt x="3048000" y="44450"/>
                  </a:lnTo>
                  <a:lnTo>
                    <a:pt x="3048000" y="31750"/>
                  </a:lnTo>
                  <a:close/>
                </a:path>
                <a:path w="4714875" h="76200">
                  <a:moveTo>
                    <a:pt x="3098800" y="31750"/>
                  </a:moveTo>
                  <a:lnTo>
                    <a:pt x="3086100" y="31750"/>
                  </a:lnTo>
                  <a:lnTo>
                    <a:pt x="3086100" y="44450"/>
                  </a:lnTo>
                  <a:lnTo>
                    <a:pt x="3098800" y="44450"/>
                  </a:lnTo>
                  <a:lnTo>
                    <a:pt x="3098800" y="31750"/>
                  </a:lnTo>
                  <a:close/>
                </a:path>
                <a:path w="4714875" h="76200">
                  <a:moveTo>
                    <a:pt x="3187700" y="31750"/>
                  </a:moveTo>
                  <a:lnTo>
                    <a:pt x="3136900" y="31750"/>
                  </a:lnTo>
                  <a:lnTo>
                    <a:pt x="3136900" y="44450"/>
                  </a:lnTo>
                  <a:lnTo>
                    <a:pt x="3187700" y="44450"/>
                  </a:lnTo>
                  <a:lnTo>
                    <a:pt x="3187700" y="31750"/>
                  </a:lnTo>
                  <a:close/>
                </a:path>
                <a:path w="4714875" h="76200">
                  <a:moveTo>
                    <a:pt x="3238500" y="31750"/>
                  </a:moveTo>
                  <a:lnTo>
                    <a:pt x="3225800" y="31750"/>
                  </a:lnTo>
                  <a:lnTo>
                    <a:pt x="32258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4714875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4714875" h="76200">
                  <a:moveTo>
                    <a:pt x="33782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714875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714875" h="76200">
                  <a:moveTo>
                    <a:pt x="35179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17900" y="44450"/>
                  </a:lnTo>
                  <a:lnTo>
                    <a:pt x="3517900" y="31750"/>
                  </a:lnTo>
                  <a:close/>
                </a:path>
                <a:path w="4714875" h="76200">
                  <a:moveTo>
                    <a:pt x="3606800" y="31750"/>
                  </a:moveTo>
                  <a:lnTo>
                    <a:pt x="3556000" y="31750"/>
                  </a:lnTo>
                  <a:lnTo>
                    <a:pt x="3556000" y="44450"/>
                  </a:lnTo>
                  <a:lnTo>
                    <a:pt x="3606800" y="44450"/>
                  </a:lnTo>
                  <a:lnTo>
                    <a:pt x="3606800" y="31750"/>
                  </a:lnTo>
                  <a:close/>
                </a:path>
                <a:path w="4714875" h="76200">
                  <a:moveTo>
                    <a:pt x="3657600" y="31750"/>
                  </a:moveTo>
                  <a:lnTo>
                    <a:pt x="3644900" y="31750"/>
                  </a:lnTo>
                  <a:lnTo>
                    <a:pt x="3644900" y="44450"/>
                  </a:lnTo>
                  <a:lnTo>
                    <a:pt x="3657600" y="44450"/>
                  </a:lnTo>
                  <a:lnTo>
                    <a:pt x="3657600" y="31750"/>
                  </a:lnTo>
                  <a:close/>
                </a:path>
                <a:path w="4714875" h="76200">
                  <a:moveTo>
                    <a:pt x="3746500" y="31750"/>
                  </a:moveTo>
                  <a:lnTo>
                    <a:pt x="3695700" y="31750"/>
                  </a:lnTo>
                  <a:lnTo>
                    <a:pt x="3695700" y="44450"/>
                  </a:lnTo>
                  <a:lnTo>
                    <a:pt x="3746500" y="44450"/>
                  </a:lnTo>
                  <a:lnTo>
                    <a:pt x="3746500" y="31750"/>
                  </a:lnTo>
                  <a:close/>
                </a:path>
                <a:path w="4714875" h="76200">
                  <a:moveTo>
                    <a:pt x="3797300" y="31750"/>
                  </a:moveTo>
                  <a:lnTo>
                    <a:pt x="3784600" y="31750"/>
                  </a:lnTo>
                  <a:lnTo>
                    <a:pt x="3784600" y="44450"/>
                  </a:lnTo>
                  <a:lnTo>
                    <a:pt x="3797300" y="44450"/>
                  </a:lnTo>
                  <a:lnTo>
                    <a:pt x="3797300" y="31750"/>
                  </a:lnTo>
                  <a:close/>
                </a:path>
                <a:path w="4714875" h="76200">
                  <a:moveTo>
                    <a:pt x="3886200" y="31750"/>
                  </a:moveTo>
                  <a:lnTo>
                    <a:pt x="3835400" y="31750"/>
                  </a:lnTo>
                  <a:lnTo>
                    <a:pt x="3835400" y="44450"/>
                  </a:lnTo>
                  <a:lnTo>
                    <a:pt x="3886200" y="44450"/>
                  </a:lnTo>
                  <a:lnTo>
                    <a:pt x="3886200" y="31750"/>
                  </a:lnTo>
                  <a:close/>
                </a:path>
                <a:path w="4714875" h="76200">
                  <a:moveTo>
                    <a:pt x="3937000" y="31750"/>
                  </a:moveTo>
                  <a:lnTo>
                    <a:pt x="3924300" y="31750"/>
                  </a:lnTo>
                  <a:lnTo>
                    <a:pt x="3924300" y="44450"/>
                  </a:lnTo>
                  <a:lnTo>
                    <a:pt x="3937000" y="44450"/>
                  </a:lnTo>
                  <a:lnTo>
                    <a:pt x="3937000" y="31750"/>
                  </a:lnTo>
                  <a:close/>
                </a:path>
                <a:path w="4714875" h="76200">
                  <a:moveTo>
                    <a:pt x="4025900" y="31750"/>
                  </a:moveTo>
                  <a:lnTo>
                    <a:pt x="3975100" y="31750"/>
                  </a:lnTo>
                  <a:lnTo>
                    <a:pt x="3975100" y="44450"/>
                  </a:lnTo>
                  <a:lnTo>
                    <a:pt x="4025900" y="44450"/>
                  </a:lnTo>
                  <a:lnTo>
                    <a:pt x="4025900" y="31750"/>
                  </a:lnTo>
                  <a:close/>
                </a:path>
                <a:path w="4714875" h="76200">
                  <a:moveTo>
                    <a:pt x="4076700" y="31750"/>
                  </a:moveTo>
                  <a:lnTo>
                    <a:pt x="4064000" y="31750"/>
                  </a:lnTo>
                  <a:lnTo>
                    <a:pt x="4064000" y="44450"/>
                  </a:lnTo>
                  <a:lnTo>
                    <a:pt x="4076700" y="44450"/>
                  </a:lnTo>
                  <a:lnTo>
                    <a:pt x="4076700" y="31750"/>
                  </a:lnTo>
                  <a:close/>
                </a:path>
                <a:path w="4714875" h="76200">
                  <a:moveTo>
                    <a:pt x="4165600" y="31750"/>
                  </a:moveTo>
                  <a:lnTo>
                    <a:pt x="4114800" y="31750"/>
                  </a:lnTo>
                  <a:lnTo>
                    <a:pt x="4114800" y="44450"/>
                  </a:lnTo>
                  <a:lnTo>
                    <a:pt x="4165600" y="44450"/>
                  </a:lnTo>
                  <a:lnTo>
                    <a:pt x="4165600" y="31750"/>
                  </a:lnTo>
                  <a:close/>
                </a:path>
                <a:path w="4714875" h="76200">
                  <a:moveTo>
                    <a:pt x="4216400" y="31750"/>
                  </a:moveTo>
                  <a:lnTo>
                    <a:pt x="4203700" y="31750"/>
                  </a:lnTo>
                  <a:lnTo>
                    <a:pt x="42037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4714875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4714875" h="76200">
                  <a:moveTo>
                    <a:pt x="43561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714875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714875" h="76200">
                  <a:moveTo>
                    <a:pt x="44958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495800" y="44450"/>
                  </a:lnTo>
                  <a:lnTo>
                    <a:pt x="4495800" y="31750"/>
                  </a:lnTo>
                  <a:close/>
                </a:path>
                <a:path w="4714875" h="76200">
                  <a:moveTo>
                    <a:pt x="4584700" y="31750"/>
                  </a:moveTo>
                  <a:lnTo>
                    <a:pt x="4533900" y="31750"/>
                  </a:lnTo>
                  <a:lnTo>
                    <a:pt x="4533900" y="44450"/>
                  </a:lnTo>
                  <a:lnTo>
                    <a:pt x="4584700" y="44450"/>
                  </a:lnTo>
                  <a:lnTo>
                    <a:pt x="4584700" y="31750"/>
                  </a:lnTo>
                  <a:close/>
                </a:path>
                <a:path w="4714875" h="76200">
                  <a:moveTo>
                    <a:pt x="4635500" y="31750"/>
                  </a:moveTo>
                  <a:lnTo>
                    <a:pt x="4622800" y="31750"/>
                  </a:lnTo>
                  <a:lnTo>
                    <a:pt x="4622800" y="44450"/>
                  </a:lnTo>
                  <a:lnTo>
                    <a:pt x="4635500" y="44450"/>
                  </a:lnTo>
                  <a:lnTo>
                    <a:pt x="4635500" y="31750"/>
                  </a:lnTo>
                  <a:close/>
                </a:path>
                <a:path w="4714875" h="76200">
                  <a:moveTo>
                    <a:pt x="4638294" y="0"/>
                  </a:moveTo>
                  <a:lnTo>
                    <a:pt x="4638294" y="76200"/>
                  </a:lnTo>
                  <a:lnTo>
                    <a:pt x="4714494" y="38100"/>
                  </a:lnTo>
                  <a:lnTo>
                    <a:pt x="463829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6407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2869692" y="0"/>
                  </a:moveTo>
                  <a:lnTo>
                    <a:pt x="0" y="0"/>
                  </a:lnTo>
                  <a:lnTo>
                    <a:pt x="0" y="387095"/>
                  </a:lnTo>
                  <a:lnTo>
                    <a:pt x="2869692" y="38709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42504" y="4662678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Runtime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29186" y="4065030"/>
            <a:ext cx="9654540" cy="1360805"/>
            <a:chOff x="1529186" y="4065030"/>
            <a:chExt cx="9654540" cy="1360805"/>
          </a:xfrm>
        </p:grpSpPr>
        <p:sp>
          <p:nvSpPr>
            <p:cNvPr id="28" name="object 28"/>
            <p:cNvSpPr/>
            <p:nvPr/>
          </p:nvSpPr>
          <p:spPr>
            <a:xfrm>
              <a:off x="7836408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0" y="387095"/>
                  </a:moveTo>
                  <a:lnTo>
                    <a:pt x="2869692" y="387095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38709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9186" y="4065030"/>
              <a:ext cx="240208" cy="2394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9186" y="4542261"/>
              <a:ext cx="240208" cy="2404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50296" y="5120640"/>
              <a:ext cx="432816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85900" y="3424428"/>
            <a:ext cx="2125980" cy="34480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etcd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65364" y="4700015"/>
            <a:ext cx="431800" cy="256540"/>
            <a:chOff x="7865364" y="4700015"/>
            <a:chExt cx="431800" cy="256540"/>
          </a:xfrm>
        </p:grpSpPr>
        <p:sp>
          <p:nvSpPr>
            <p:cNvPr id="34" name="object 34"/>
            <p:cNvSpPr/>
            <p:nvPr/>
          </p:nvSpPr>
          <p:spPr>
            <a:xfrm>
              <a:off x="7865364" y="4700041"/>
              <a:ext cx="431292" cy="2560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53400" y="4700015"/>
              <a:ext cx="143255" cy="2560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485900" y="3418344"/>
            <a:ext cx="2125980" cy="906780"/>
            <a:chOff x="1485900" y="3418344"/>
            <a:chExt cx="2125980" cy="906780"/>
          </a:xfrm>
        </p:grpSpPr>
        <p:sp>
          <p:nvSpPr>
            <p:cNvPr id="37" name="object 37"/>
            <p:cNvSpPr/>
            <p:nvPr/>
          </p:nvSpPr>
          <p:spPr>
            <a:xfrm>
              <a:off x="1527048" y="3418344"/>
              <a:ext cx="291084" cy="3110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85900" y="3980688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083435" y="3988054"/>
            <a:ext cx="929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481327" y="3976115"/>
            <a:ext cx="2135505" cy="867410"/>
            <a:chOff x="1481327" y="3976115"/>
            <a:chExt cx="2135505" cy="867410"/>
          </a:xfrm>
        </p:grpSpPr>
        <p:sp>
          <p:nvSpPr>
            <p:cNvPr id="41" name="object 41"/>
            <p:cNvSpPr/>
            <p:nvPr/>
          </p:nvSpPr>
          <p:spPr>
            <a:xfrm>
              <a:off x="1485899" y="3980687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0" y="344424"/>
                  </a:moveTo>
                  <a:lnTo>
                    <a:pt x="2125979" y="344424"/>
                  </a:lnTo>
                  <a:lnTo>
                    <a:pt x="2125979" y="0"/>
                  </a:lnTo>
                  <a:lnTo>
                    <a:pt x="0" y="0"/>
                  </a:lnTo>
                  <a:lnTo>
                    <a:pt x="0" y="34442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85899" y="4498847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81910" y="4506595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scheduler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85900" y="4498847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4">
                <a:moveTo>
                  <a:pt x="0" y="344424"/>
                </a:moveTo>
                <a:lnTo>
                  <a:pt x="2125979" y="344424"/>
                </a:lnTo>
                <a:lnTo>
                  <a:pt x="2125979" y="0"/>
                </a:lnTo>
                <a:lnTo>
                  <a:pt x="0" y="0"/>
                </a:lnTo>
                <a:lnTo>
                  <a:pt x="0" y="344424"/>
                </a:lnTo>
                <a:close/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942067" y="4057629"/>
            <a:ext cx="960118" cy="5836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 txBox="1"/>
          <p:nvPr/>
        </p:nvSpPr>
        <p:spPr>
          <a:xfrm>
            <a:off x="11142091" y="5108828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C</a:t>
            </a:r>
            <a:r>
              <a:rPr sz="1800" b="1" spc="-10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chemeClr val="bg2">
                    <a:lumMod val="90000"/>
                  </a:schemeClr>
                </a:solidFill>
                <a:latin typeface="Carlito"/>
                <a:cs typeface="Carlito"/>
              </a:rPr>
              <a:t>I-O</a:t>
            </a:r>
            <a:endParaRPr sz="1800" dirty="0">
              <a:solidFill>
                <a:schemeClr val="bg2">
                  <a:lumMod val="90000"/>
                </a:schemeClr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5" dirty="0"/>
              <a:t>k</a:t>
            </a:r>
            <a:r>
              <a:rPr spc="-240" dirty="0"/>
              <a:t>ubectl</a:t>
            </a:r>
          </a:p>
        </p:txBody>
      </p:sp>
      <p:sp>
        <p:nvSpPr>
          <p:cNvPr id="3" name="object 3"/>
          <p:cNvSpPr/>
          <p:nvPr/>
        </p:nvSpPr>
        <p:spPr>
          <a:xfrm>
            <a:off x="7821233" y="2111414"/>
            <a:ext cx="763270" cy="761365"/>
          </a:xfrm>
          <a:custGeom>
            <a:avLst/>
            <a:gdLst/>
            <a:ahLst/>
            <a:cxnLst/>
            <a:rect l="l" t="t" r="r" b="b"/>
            <a:pathLst>
              <a:path w="763270" h="761364">
                <a:moveTo>
                  <a:pt x="331756" y="0"/>
                </a:moveTo>
                <a:lnTo>
                  <a:pt x="222124" y="108507"/>
                </a:lnTo>
                <a:lnTo>
                  <a:pt x="214661" y="130035"/>
                </a:lnTo>
                <a:lnTo>
                  <a:pt x="226056" y="152278"/>
                </a:lnTo>
                <a:lnTo>
                  <a:pt x="249070" y="169524"/>
                </a:lnTo>
                <a:lnTo>
                  <a:pt x="276463" y="176066"/>
                </a:lnTo>
                <a:lnTo>
                  <a:pt x="315713" y="188332"/>
                </a:lnTo>
                <a:lnTo>
                  <a:pt x="337357" y="220670"/>
                </a:lnTo>
                <a:lnTo>
                  <a:pt x="338802" y="262106"/>
                </a:lnTo>
                <a:lnTo>
                  <a:pt x="317456" y="301669"/>
                </a:lnTo>
                <a:lnTo>
                  <a:pt x="310783" y="308330"/>
                </a:lnTo>
                <a:lnTo>
                  <a:pt x="270847" y="329933"/>
                </a:lnTo>
                <a:lnTo>
                  <a:pt x="228678" y="329145"/>
                </a:lnTo>
                <a:lnTo>
                  <a:pt x="195624" y="308196"/>
                </a:lnTo>
                <a:lnTo>
                  <a:pt x="183038" y="269317"/>
                </a:lnTo>
                <a:lnTo>
                  <a:pt x="176483" y="241975"/>
                </a:lnTo>
                <a:lnTo>
                  <a:pt x="159204" y="219004"/>
                </a:lnTo>
                <a:lnTo>
                  <a:pt x="136921" y="207630"/>
                </a:lnTo>
                <a:lnTo>
                  <a:pt x="115352" y="215079"/>
                </a:lnTo>
                <a:lnTo>
                  <a:pt x="0" y="331167"/>
                </a:lnTo>
                <a:lnTo>
                  <a:pt x="162064" y="492929"/>
                </a:lnTo>
                <a:lnTo>
                  <a:pt x="169527" y="514457"/>
                </a:lnTo>
                <a:lnTo>
                  <a:pt x="158132" y="536700"/>
                </a:lnTo>
                <a:lnTo>
                  <a:pt x="135118" y="553946"/>
                </a:lnTo>
                <a:lnTo>
                  <a:pt x="107725" y="560488"/>
                </a:lnTo>
                <a:lnTo>
                  <a:pt x="68773" y="573052"/>
                </a:lnTo>
                <a:lnTo>
                  <a:pt x="47785" y="606043"/>
                </a:lnTo>
                <a:lnTo>
                  <a:pt x="46995" y="648134"/>
                </a:lnTo>
                <a:lnTo>
                  <a:pt x="68639" y="687995"/>
                </a:lnTo>
                <a:lnTo>
                  <a:pt x="75312" y="694655"/>
                </a:lnTo>
                <a:lnTo>
                  <a:pt x="114949" y="715961"/>
                </a:lnTo>
                <a:lnTo>
                  <a:pt x="156464" y="714519"/>
                </a:lnTo>
                <a:lnTo>
                  <a:pt x="188862" y="692916"/>
                </a:lnTo>
                <a:lnTo>
                  <a:pt x="201151" y="653739"/>
                </a:lnTo>
                <a:lnTo>
                  <a:pt x="207705" y="626397"/>
                </a:lnTo>
                <a:lnTo>
                  <a:pt x="224984" y="603426"/>
                </a:lnTo>
                <a:lnTo>
                  <a:pt x="247268" y="592053"/>
                </a:lnTo>
                <a:lnTo>
                  <a:pt x="268837" y="599501"/>
                </a:lnTo>
                <a:lnTo>
                  <a:pt x="430901" y="761263"/>
                </a:lnTo>
                <a:lnTo>
                  <a:pt x="547207" y="645175"/>
                </a:lnTo>
                <a:lnTo>
                  <a:pt x="554804" y="623647"/>
                </a:lnTo>
                <a:lnTo>
                  <a:pt x="543632" y="601404"/>
                </a:lnTo>
                <a:lnTo>
                  <a:pt x="520663" y="584158"/>
                </a:lnTo>
                <a:lnTo>
                  <a:pt x="492867" y="577616"/>
                </a:lnTo>
                <a:lnTo>
                  <a:pt x="453617" y="565350"/>
                </a:lnTo>
                <a:lnTo>
                  <a:pt x="431974" y="533012"/>
                </a:lnTo>
                <a:lnTo>
                  <a:pt x="430529" y="491576"/>
                </a:lnTo>
                <a:lnTo>
                  <a:pt x="451875" y="452013"/>
                </a:lnTo>
                <a:lnTo>
                  <a:pt x="458548" y="445352"/>
                </a:lnTo>
                <a:lnTo>
                  <a:pt x="498483" y="423749"/>
                </a:lnTo>
                <a:lnTo>
                  <a:pt x="540653" y="424537"/>
                </a:lnTo>
                <a:lnTo>
                  <a:pt x="573706" y="445486"/>
                </a:lnTo>
                <a:lnTo>
                  <a:pt x="586293" y="484365"/>
                </a:lnTo>
                <a:lnTo>
                  <a:pt x="592847" y="511707"/>
                </a:lnTo>
                <a:lnTo>
                  <a:pt x="610126" y="534678"/>
                </a:lnTo>
                <a:lnTo>
                  <a:pt x="632410" y="546052"/>
                </a:lnTo>
                <a:lnTo>
                  <a:pt x="653979" y="538603"/>
                </a:lnTo>
                <a:lnTo>
                  <a:pt x="762658" y="430127"/>
                </a:lnTo>
                <a:lnTo>
                  <a:pt x="600593" y="268365"/>
                </a:lnTo>
                <a:lnTo>
                  <a:pt x="593130" y="246837"/>
                </a:lnTo>
                <a:lnTo>
                  <a:pt x="604525" y="224595"/>
                </a:lnTo>
                <a:lnTo>
                  <a:pt x="627539" y="207348"/>
                </a:lnTo>
                <a:lnTo>
                  <a:pt x="654932" y="200806"/>
                </a:lnTo>
                <a:lnTo>
                  <a:pt x="693885" y="188243"/>
                </a:lnTo>
                <a:lnTo>
                  <a:pt x="714873" y="155251"/>
                </a:lnTo>
                <a:lnTo>
                  <a:pt x="715662" y="113160"/>
                </a:lnTo>
                <a:lnTo>
                  <a:pt x="694019" y="73300"/>
                </a:lnTo>
                <a:lnTo>
                  <a:pt x="687345" y="66639"/>
                </a:lnTo>
                <a:lnTo>
                  <a:pt x="647708" y="45316"/>
                </a:lnTo>
                <a:lnTo>
                  <a:pt x="606194" y="46752"/>
                </a:lnTo>
                <a:lnTo>
                  <a:pt x="573796" y="68361"/>
                </a:lnTo>
                <a:lnTo>
                  <a:pt x="561507" y="107555"/>
                </a:lnTo>
                <a:lnTo>
                  <a:pt x="554953" y="134897"/>
                </a:lnTo>
                <a:lnTo>
                  <a:pt x="537674" y="157868"/>
                </a:lnTo>
                <a:lnTo>
                  <a:pt x="515390" y="169242"/>
                </a:lnTo>
                <a:lnTo>
                  <a:pt x="493821" y="161793"/>
                </a:lnTo>
                <a:lnTo>
                  <a:pt x="331756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51525" y="3406559"/>
            <a:ext cx="717550" cy="672465"/>
          </a:xfrm>
          <a:custGeom>
            <a:avLst/>
            <a:gdLst/>
            <a:ahLst/>
            <a:cxnLst/>
            <a:rect l="l" t="t" r="r" b="b"/>
            <a:pathLst>
              <a:path w="717550" h="672464">
                <a:moveTo>
                  <a:pt x="461380" y="455819"/>
                </a:moveTo>
                <a:lnTo>
                  <a:pt x="408230" y="455819"/>
                </a:lnTo>
                <a:lnTo>
                  <a:pt x="509283" y="556682"/>
                </a:lnTo>
                <a:lnTo>
                  <a:pt x="500345" y="580084"/>
                </a:lnTo>
                <a:lnTo>
                  <a:pt x="506065" y="628672"/>
                </a:lnTo>
                <a:lnTo>
                  <a:pt x="545866" y="666525"/>
                </a:lnTo>
                <a:lnTo>
                  <a:pt x="574585" y="672056"/>
                </a:lnTo>
                <a:lnTo>
                  <a:pt x="603304" y="666525"/>
                </a:lnTo>
                <a:lnTo>
                  <a:pt x="628448" y="649933"/>
                </a:lnTo>
                <a:lnTo>
                  <a:pt x="645071" y="624836"/>
                </a:lnTo>
                <a:lnTo>
                  <a:pt x="650613" y="596171"/>
                </a:lnTo>
                <a:lnTo>
                  <a:pt x="645071" y="567506"/>
                </a:lnTo>
                <a:lnTo>
                  <a:pt x="628448" y="542409"/>
                </a:lnTo>
                <a:lnTo>
                  <a:pt x="612253" y="530990"/>
                </a:lnTo>
                <a:lnTo>
                  <a:pt x="535976" y="530990"/>
                </a:lnTo>
                <a:lnTo>
                  <a:pt x="461380" y="455819"/>
                </a:lnTo>
                <a:close/>
              </a:path>
              <a:path w="717550" h="672464">
                <a:moveTo>
                  <a:pt x="133316" y="520048"/>
                </a:moveTo>
                <a:lnTo>
                  <a:pt x="109617" y="526827"/>
                </a:lnTo>
                <a:lnTo>
                  <a:pt x="88867" y="541457"/>
                </a:lnTo>
                <a:lnTo>
                  <a:pt x="72244" y="566554"/>
                </a:lnTo>
                <a:lnTo>
                  <a:pt x="66702" y="595219"/>
                </a:lnTo>
                <a:lnTo>
                  <a:pt x="72244" y="623885"/>
                </a:lnTo>
                <a:lnTo>
                  <a:pt x="88867" y="648981"/>
                </a:lnTo>
                <a:lnTo>
                  <a:pt x="114011" y="665574"/>
                </a:lnTo>
                <a:lnTo>
                  <a:pt x="142730" y="671105"/>
                </a:lnTo>
                <a:lnTo>
                  <a:pt x="171449" y="665574"/>
                </a:lnTo>
                <a:lnTo>
                  <a:pt x="196593" y="648981"/>
                </a:lnTo>
                <a:lnTo>
                  <a:pt x="211250" y="628271"/>
                </a:lnTo>
                <a:lnTo>
                  <a:pt x="218042" y="604616"/>
                </a:lnTo>
                <a:lnTo>
                  <a:pt x="216970" y="580069"/>
                </a:lnTo>
                <a:lnTo>
                  <a:pt x="208032" y="556682"/>
                </a:lnTo>
                <a:lnTo>
                  <a:pt x="234725" y="530039"/>
                </a:lnTo>
                <a:lnTo>
                  <a:pt x="181339" y="530039"/>
                </a:lnTo>
                <a:lnTo>
                  <a:pt x="157909" y="521118"/>
                </a:lnTo>
                <a:lnTo>
                  <a:pt x="133316" y="520048"/>
                </a:lnTo>
                <a:close/>
              </a:path>
              <a:path w="717550" h="672464">
                <a:moveTo>
                  <a:pt x="583999" y="520999"/>
                </a:moveTo>
                <a:lnTo>
                  <a:pt x="559406" y="522070"/>
                </a:lnTo>
                <a:lnTo>
                  <a:pt x="535976" y="530990"/>
                </a:lnTo>
                <a:lnTo>
                  <a:pt x="612253" y="530990"/>
                </a:lnTo>
                <a:lnTo>
                  <a:pt x="607698" y="527779"/>
                </a:lnTo>
                <a:lnTo>
                  <a:pt x="583999" y="520999"/>
                </a:lnTo>
                <a:close/>
              </a:path>
              <a:path w="717550" h="672464">
                <a:moveTo>
                  <a:pt x="237003" y="309282"/>
                </a:moveTo>
                <a:lnTo>
                  <a:pt x="136533" y="309282"/>
                </a:lnTo>
                <a:lnTo>
                  <a:pt x="262372" y="360665"/>
                </a:lnTo>
                <a:lnTo>
                  <a:pt x="261419" y="364471"/>
                </a:lnTo>
                <a:lnTo>
                  <a:pt x="266304" y="403365"/>
                </a:lnTo>
                <a:lnTo>
                  <a:pt x="280485" y="430127"/>
                </a:lnTo>
                <a:lnTo>
                  <a:pt x="181339" y="530039"/>
                </a:lnTo>
                <a:lnTo>
                  <a:pt x="234725" y="530039"/>
                </a:lnTo>
                <a:lnTo>
                  <a:pt x="309085" y="455819"/>
                </a:lnTo>
                <a:lnTo>
                  <a:pt x="461380" y="455819"/>
                </a:lnTo>
                <a:lnTo>
                  <a:pt x="436830" y="431079"/>
                </a:lnTo>
                <a:lnTo>
                  <a:pt x="445037" y="418411"/>
                </a:lnTo>
                <a:lnTo>
                  <a:pt x="451011" y="404674"/>
                </a:lnTo>
                <a:lnTo>
                  <a:pt x="454660" y="389865"/>
                </a:lnTo>
                <a:lnTo>
                  <a:pt x="455896" y="373986"/>
                </a:lnTo>
                <a:lnTo>
                  <a:pt x="455896" y="365423"/>
                </a:lnTo>
                <a:lnTo>
                  <a:pt x="454943" y="361616"/>
                </a:lnTo>
                <a:lnTo>
                  <a:pt x="541166" y="326409"/>
                </a:lnTo>
                <a:lnTo>
                  <a:pt x="441597" y="326409"/>
                </a:lnTo>
                <a:lnTo>
                  <a:pt x="440889" y="325458"/>
                </a:lnTo>
                <a:lnTo>
                  <a:pt x="275718" y="325458"/>
                </a:lnTo>
                <a:lnTo>
                  <a:pt x="237003" y="309282"/>
                </a:lnTo>
                <a:close/>
              </a:path>
              <a:path w="717550" h="672464">
                <a:moveTo>
                  <a:pt x="408230" y="455819"/>
                </a:moveTo>
                <a:lnTo>
                  <a:pt x="309085" y="455819"/>
                </a:lnTo>
                <a:lnTo>
                  <a:pt x="320152" y="461513"/>
                </a:lnTo>
                <a:lnTo>
                  <a:pt x="331845" y="465691"/>
                </a:lnTo>
                <a:lnTo>
                  <a:pt x="344075" y="468263"/>
                </a:lnTo>
                <a:lnTo>
                  <a:pt x="356751" y="469140"/>
                </a:lnTo>
                <a:lnTo>
                  <a:pt x="360564" y="469140"/>
                </a:lnTo>
                <a:lnTo>
                  <a:pt x="373240" y="468263"/>
                </a:lnTo>
                <a:lnTo>
                  <a:pt x="385470" y="465691"/>
                </a:lnTo>
                <a:lnTo>
                  <a:pt x="397163" y="461513"/>
                </a:lnTo>
                <a:lnTo>
                  <a:pt x="408230" y="455819"/>
                </a:lnTo>
                <a:close/>
              </a:path>
              <a:path w="717550" h="672464">
                <a:moveTo>
                  <a:pt x="700042" y="310233"/>
                </a:moveTo>
                <a:lnTo>
                  <a:pt x="580782" y="310233"/>
                </a:lnTo>
                <a:lnTo>
                  <a:pt x="598671" y="327212"/>
                </a:lnTo>
                <a:lnTo>
                  <a:pt x="620940" y="337590"/>
                </a:lnTo>
                <a:lnTo>
                  <a:pt x="645533" y="340474"/>
                </a:lnTo>
                <a:lnTo>
                  <a:pt x="670394" y="334973"/>
                </a:lnTo>
                <a:lnTo>
                  <a:pt x="695166" y="317623"/>
                </a:lnTo>
                <a:lnTo>
                  <a:pt x="700042" y="310233"/>
                </a:lnTo>
                <a:close/>
              </a:path>
              <a:path w="717550" h="672464">
                <a:moveTo>
                  <a:pt x="76176" y="187276"/>
                </a:moveTo>
                <a:lnTo>
                  <a:pt x="47398" y="192956"/>
                </a:lnTo>
                <a:lnTo>
                  <a:pt x="22909" y="208983"/>
                </a:lnTo>
                <a:lnTo>
                  <a:pt x="5928" y="234110"/>
                </a:lnTo>
                <a:lnTo>
                  <a:pt x="0" y="263905"/>
                </a:lnTo>
                <a:lnTo>
                  <a:pt x="5690" y="292630"/>
                </a:lnTo>
                <a:lnTo>
                  <a:pt x="21747" y="317072"/>
                </a:lnTo>
                <a:lnTo>
                  <a:pt x="46921" y="334022"/>
                </a:lnTo>
                <a:lnTo>
                  <a:pt x="71782" y="339657"/>
                </a:lnTo>
                <a:lnTo>
                  <a:pt x="96374" y="336995"/>
                </a:lnTo>
                <a:lnTo>
                  <a:pt x="118644" y="326662"/>
                </a:lnTo>
                <a:lnTo>
                  <a:pt x="136533" y="309282"/>
                </a:lnTo>
                <a:lnTo>
                  <a:pt x="237003" y="309282"/>
                </a:lnTo>
                <a:lnTo>
                  <a:pt x="152740" y="274075"/>
                </a:lnTo>
                <a:lnTo>
                  <a:pt x="152144" y="249260"/>
                </a:lnTo>
                <a:lnTo>
                  <a:pt x="143683" y="226141"/>
                </a:lnTo>
                <a:lnTo>
                  <a:pt x="128072" y="206768"/>
                </a:lnTo>
                <a:lnTo>
                  <a:pt x="106027" y="193194"/>
                </a:lnTo>
                <a:lnTo>
                  <a:pt x="76176" y="187276"/>
                </a:lnTo>
                <a:close/>
              </a:path>
              <a:path w="717550" h="672464">
                <a:moveTo>
                  <a:pt x="641139" y="188228"/>
                </a:moveTo>
                <a:lnTo>
                  <a:pt x="589645" y="207720"/>
                </a:lnTo>
                <a:lnTo>
                  <a:pt x="565305" y="250212"/>
                </a:lnTo>
                <a:lnTo>
                  <a:pt x="564575" y="275026"/>
                </a:lnTo>
                <a:lnTo>
                  <a:pt x="441597" y="326409"/>
                </a:lnTo>
                <a:lnTo>
                  <a:pt x="541166" y="326409"/>
                </a:lnTo>
                <a:lnTo>
                  <a:pt x="580782" y="310233"/>
                </a:lnTo>
                <a:lnTo>
                  <a:pt x="700042" y="310233"/>
                </a:lnTo>
                <a:lnTo>
                  <a:pt x="711268" y="293224"/>
                </a:lnTo>
                <a:lnTo>
                  <a:pt x="717181" y="264723"/>
                </a:lnTo>
                <a:lnTo>
                  <a:pt x="711387" y="235062"/>
                </a:lnTo>
                <a:lnTo>
                  <a:pt x="694406" y="209935"/>
                </a:lnTo>
                <a:lnTo>
                  <a:pt x="669917" y="193907"/>
                </a:lnTo>
                <a:lnTo>
                  <a:pt x="641139" y="188228"/>
                </a:lnTo>
                <a:close/>
              </a:path>
              <a:path w="717550" h="672464">
                <a:moveTo>
                  <a:pt x="358657" y="0"/>
                </a:moveTo>
                <a:lnTo>
                  <a:pt x="329045" y="6011"/>
                </a:lnTo>
                <a:lnTo>
                  <a:pt x="304795" y="22377"/>
                </a:lnTo>
                <a:lnTo>
                  <a:pt x="288410" y="46592"/>
                </a:lnTo>
                <a:lnTo>
                  <a:pt x="282392" y="76154"/>
                </a:lnTo>
                <a:lnTo>
                  <a:pt x="286771" y="101251"/>
                </a:lnTo>
                <a:lnTo>
                  <a:pt x="298836" y="122780"/>
                </a:lnTo>
                <a:lnTo>
                  <a:pt x="316979" y="139313"/>
                </a:lnTo>
                <a:lnTo>
                  <a:pt x="339591" y="149423"/>
                </a:lnTo>
                <a:lnTo>
                  <a:pt x="339591" y="280735"/>
                </a:lnTo>
                <a:lnTo>
                  <a:pt x="319824" y="286519"/>
                </a:lnTo>
                <a:lnTo>
                  <a:pt x="302292" y="296317"/>
                </a:lnTo>
                <a:lnTo>
                  <a:pt x="287441" y="309505"/>
                </a:lnTo>
                <a:lnTo>
                  <a:pt x="275718" y="325458"/>
                </a:lnTo>
                <a:lnTo>
                  <a:pt x="440889" y="325458"/>
                </a:lnTo>
                <a:lnTo>
                  <a:pt x="429740" y="310456"/>
                </a:lnTo>
                <a:lnTo>
                  <a:pt x="414665" y="297268"/>
                </a:lnTo>
                <a:lnTo>
                  <a:pt x="397088" y="287471"/>
                </a:lnTo>
                <a:lnTo>
                  <a:pt x="377724" y="281687"/>
                </a:lnTo>
                <a:lnTo>
                  <a:pt x="377724" y="149423"/>
                </a:lnTo>
                <a:lnTo>
                  <a:pt x="400336" y="139313"/>
                </a:lnTo>
                <a:lnTo>
                  <a:pt x="418479" y="122780"/>
                </a:lnTo>
                <a:lnTo>
                  <a:pt x="430544" y="101251"/>
                </a:lnTo>
                <a:lnTo>
                  <a:pt x="434923" y="76154"/>
                </a:lnTo>
                <a:lnTo>
                  <a:pt x="428905" y="46592"/>
                </a:lnTo>
                <a:lnTo>
                  <a:pt x="412520" y="22377"/>
                </a:lnTo>
                <a:lnTo>
                  <a:pt x="388270" y="6011"/>
                </a:lnTo>
                <a:lnTo>
                  <a:pt x="358657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0347" y="2263101"/>
            <a:ext cx="3991610" cy="594995"/>
            <a:chOff x="1260347" y="2263101"/>
            <a:chExt cx="3991610" cy="594995"/>
          </a:xfrm>
        </p:grpSpPr>
        <p:sp>
          <p:nvSpPr>
            <p:cNvPr id="6" name="object 6"/>
            <p:cNvSpPr/>
            <p:nvPr/>
          </p:nvSpPr>
          <p:spPr>
            <a:xfrm>
              <a:off x="1306067" y="2287536"/>
              <a:ext cx="3945635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0347" y="2263101"/>
              <a:ext cx="3648455" cy="59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65503" y="2327148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14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800" spc="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155" dirty="0">
                <a:solidFill>
                  <a:srgbClr val="D9D9D9"/>
                </a:solidFill>
                <a:latin typeface="Arial"/>
                <a:cs typeface="Arial"/>
              </a:rPr>
              <a:t>hello-minikube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60347" y="3494494"/>
            <a:ext cx="3991610" cy="594995"/>
            <a:chOff x="1260347" y="3494494"/>
            <a:chExt cx="3991610" cy="594995"/>
          </a:xfrm>
        </p:grpSpPr>
        <p:sp>
          <p:nvSpPr>
            <p:cNvPr id="10" name="object 10"/>
            <p:cNvSpPr/>
            <p:nvPr/>
          </p:nvSpPr>
          <p:spPr>
            <a:xfrm>
              <a:off x="1306067" y="3517417"/>
              <a:ext cx="3945635" cy="4830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0347" y="3494494"/>
              <a:ext cx="2895600" cy="5943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65503" y="3557015"/>
            <a:ext cx="3831590" cy="3708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800" spc="4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250" dirty="0">
                <a:solidFill>
                  <a:srgbClr val="D9D9D9"/>
                </a:solidFill>
                <a:latin typeface="Arial"/>
                <a:cs typeface="Arial"/>
              </a:rPr>
              <a:t>cluster-info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0347" y="4681689"/>
            <a:ext cx="3991610" cy="594995"/>
            <a:chOff x="1260347" y="4681689"/>
            <a:chExt cx="3991610" cy="594995"/>
          </a:xfrm>
        </p:grpSpPr>
        <p:sp>
          <p:nvSpPr>
            <p:cNvPr id="14" name="object 14"/>
            <p:cNvSpPr/>
            <p:nvPr/>
          </p:nvSpPr>
          <p:spPr>
            <a:xfrm>
              <a:off x="1306067" y="4706124"/>
              <a:ext cx="3945635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0347" y="4681689"/>
              <a:ext cx="2519172" cy="5943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65503" y="4745735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50" dirty="0">
                <a:solidFill>
                  <a:srgbClr val="D9D9D9"/>
                </a:solidFill>
                <a:latin typeface="Arial"/>
                <a:cs typeface="Arial"/>
              </a:rPr>
              <a:t>get</a:t>
            </a:r>
            <a:r>
              <a:rPr sz="1800" spc="1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9D9"/>
                </a:solidFill>
                <a:latin typeface="Arial"/>
                <a:cs typeface="Arial"/>
              </a:rPr>
              <a:t>nodes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95577" y="4554753"/>
            <a:ext cx="629285" cy="749935"/>
          </a:xfrm>
          <a:custGeom>
            <a:avLst/>
            <a:gdLst/>
            <a:ahLst/>
            <a:cxnLst/>
            <a:rect l="l" t="t" r="r" b="b"/>
            <a:pathLst>
              <a:path w="629284" h="749935">
                <a:moveTo>
                  <a:pt x="295529" y="413943"/>
                </a:moveTo>
                <a:lnTo>
                  <a:pt x="0" y="235051"/>
                </a:lnTo>
                <a:lnTo>
                  <a:pt x="0" y="570953"/>
                </a:lnTo>
                <a:lnTo>
                  <a:pt x="295529" y="749846"/>
                </a:lnTo>
                <a:lnTo>
                  <a:pt x="295529" y="413943"/>
                </a:lnTo>
                <a:close/>
              </a:path>
              <a:path w="629284" h="749935">
                <a:moveTo>
                  <a:pt x="457593" y="294055"/>
                </a:moveTo>
                <a:lnTo>
                  <a:pt x="143002" y="103746"/>
                </a:lnTo>
                <a:lnTo>
                  <a:pt x="0" y="190334"/>
                </a:lnTo>
                <a:lnTo>
                  <a:pt x="314604" y="380644"/>
                </a:lnTo>
                <a:lnTo>
                  <a:pt x="457593" y="294055"/>
                </a:lnTo>
                <a:close/>
              </a:path>
              <a:path w="629284" h="749935">
                <a:moveTo>
                  <a:pt x="629196" y="235051"/>
                </a:moveTo>
                <a:lnTo>
                  <a:pt x="438531" y="350469"/>
                </a:lnTo>
                <a:lnTo>
                  <a:pt x="438531" y="399669"/>
                </a:lnTo>
                <a:lnTo>
                  <a:pt x="438531" y="466280"/>
                </a:lnTo>
                <a:lnTo>
                  <a:pt x="371792" y="504342"/>
                </a:lnTo>
                <a:lnTo>
                  <a:pt x="371792" y="437730"/>
                </a:lnTo>
                <a:lnTo>
                  <a:pt x="438531" y="399669"/>
                </a:lnTo>
                <a:lnTo>
                  <a:pt x="438531" y="350469"/>
                </a:lnTo>
                <a:lnTo>
                  <a:pt x="333667" y="413943"/>
                </a:lnTo>
                <a:lnTo>
                  <a:pt x="333667" y="749846"/>
                </a:lnTo>
                <a:lnTo>
                  <a:pt x="629196" y="570953"/>
                </a:lnTo>
                <a:lnTo>
                  <a:pt x="629196" y="504342"/>
                </a:lnTo>
                <a:lnTo>
                  <a:pt x="629196" y="399669"/>
                </a:lnTo>
                <a:lnTo>
                  <a:pt x="629196" y="235051"/>
                </a:lnTo>
                <a:close/>
              </a:path>
              <a:path w="629284" h="749935">
                <a:moveTo>
                  <a:pt x="629196" y="190334"/>
                </a:moveTo>
                <a:lnTo>
                  <a:pt x="314604" y="0"/>
                </a:lnTo>
                <a:lnTo>
                  <a:pt x="179222" y="81864"/>
                </a:lnTo>
                <a:lnTo>
                  <a:pt x="493826" y="272173"/>
                </a:lnTo>
                <a:lnTo>
                  <a:pt x="629196" y="190334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535935" y="5765291"/>
            <a:ext cx="7679690" cy="594995"/>
            <a:chOff x="2535935" y="5765291"/>
            <a:chExt cx="7679690" cy="594995"/>
          </a:xfrm>
        </p:grpSpPr>
        <p:sp>
          <p:nvSpPr>
            <p:cNvPr id="19" name="object 19"/>
            <p:cNvSpPr/>
            <p:nvPr/>
          </p:nvSpPr>
          <p:spPr>
            <a:xfrm>
              <a:off x="2581655" y="5789675"/>
              <a:ext cx="7633716" cy="4815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35935" y="5765291"/>
              <a:ext cx="7408163" cy="5943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41092" y="5829300"/>
            <a:ext cx="751967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14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800" spc="-10" dirty="0">
                <a:solidFill>
                  <a:srgbClr val="D9D9D9"/>
                </a:solidFill>
                <a:latin typeface="Arial"/>
                <a:cs typeface="Arial"/>
              </a:rPr>
              <a:t>my-web-app </a:t>
            </a:r>
            <a:r>
              <a:rPr sz="1800" spc="35" dirty="0">
                <a:solidFill>
                  <a:srgbClr val="D9D9D9"/>
                </a:solidFill>
                <a:latin typeface="Arial"/>
                <a:cs typeface="Arial"/>
              </a:rPr>
              <a:t>--image=my-web-app</a:t>
            </a:r>
            <a:r>
              <a:rPr sz="1800" spc="-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165" dirty="0">
                <a:solidFill>
                  <a:srgbClr val="D9D9D9"/>
                </a:solidFill>
                <a:latin typeface="Arial"/>
                <a:cs typeface="Arial"/>
              </a:rPr>
              <a:t>--replicas=100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4439"/>
            <a:ext cx="12192000" cy="5623560"/>
            <a:chOff x="0" y="1234439"/>
            <a:chExt cx="12192000" cy="5623560"/>
          </a:xfrm>
        </p:grpSpPr>
        <p:sp>
          <p:nvSpPr>
            <p:cNvPr id="3" name="object 3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81955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5544" y="1234439"/>
              <a:ext cx="6475730" cy="3009900"/>
            </a:xfrm>
            <a:custGeom>
              <a:avLst/>
              <a:gdLst/>
              <a:ahLst/>
              <a:cxnLst/>
              <a:rect l="l" t="t" r="r" b="b"/>
              <a:pathLst>
                <a:path w="6475730" h="3009900">
                  <a:moveTo>
                    <a:pt x="1117079" y="1596390"/>
                  </a:moveTo>
                  <a:lnTo>
                    <a:pt x="1115034" y="1547545"/>
                  </a:lnTo>
                  <a:lnTo>
                    <a:pt x="1109002" y="1499857"/>
                  </a:lnTo>
                  <a:lnTo>
                    <a:pt x="1099134" y="1453476"/>
                  </a:lnTo>
                  <a:lnTo>
                    <a:pt x="1085621" y="1408595"/>
                  </a:lnTo>
                  <a:lnTo>
                    <a:pt x="1068628" y="1365389"/>
                  </a:lnTo>
                  <a:lnTo>
                    <a:pt x="1048308" y="1324000"/>
                  </a:lnTo>
                  <a:lnTo>
                    <a:pt x="1024839" y="1284630"/>
                  </a:lnTo>
                  <a:lnTo>
                    <a:pt x="998397" y="1247419"/>
                  </a:lnTo>
                  <a:lnTo>
                    <a:pt x="969124" y="1212557"/>
                  </a:lnTo>
                  <a:lnTo>
                    <a:pt x="937221" y="1180211"/>
                  </a:lnTo>
                  <a:lnTo>
                    <a:pt x="902830" y="1150543"/>
                  </a:lnTo>
                  <a:lnTo>
                    <a:pt x="866127" y="1123734"/>
                  </a:lnTo>
                  <a:lnTo>
                    <a:pt x="827278" y="1099947"/>
                  </a:lnTo>
                  <a:lnTo>
                    <a:pt x="786447" y="1079347"/>
                  </a:lnTo>
                  <a:lnTo>
                    <a:pt x="743813" y="1062126"/>
                  </a:lnTo>
                  <a:lnTo>
                    <a:pt x="699541" y="1048423"/>
                  </a:lnTo>
                  <a:lnTo>
                    <a:pt x="653796" y="1038428"/>
                  </a:lnTo>
                  <a:lnTo>
                    <a:pt x="606729" y="1032306"/>
                  </a:lnTo>
                  <a:lnTo>
                    <a:pt x="558546" y="1030224"/>
                  </a:lnTo>
                  <a:lnTo>
                    <a:pt x="510349" y="1032306"/>
                  </a:lnTo>
                  <a:lnTo>
                    <a:pt x="463283" y="1038428"/>
                  </a:lnTo>
                  <a:lnTo>
                    <a:pt x="417537" y="1048423"/>
                  </a:lnTo>
                  <a:lnTo>
                    <a:pt x="373265" y="1062126"/>
                  </a:lnTo>
                  <a:lnTo>
                    <a:pt x="330631" y="1079347"/>
                  </a:lnTo>
                  <a:lnTo>
                    <a:pt x="289801" y="1099947"/>
                  </a:lnTo>
                  <a:lnTo>
                    <a:pt x="250952" y="1123734"/>
                  </a:lnTo>
                  <a:lnTo>
                    <a:pt x="214249" y="1150543"/>
                  </a:lnTo>
                  <a:lnTo>
                    <a:pt x="179857" y="1180211"/>
                  </a:lnTo>
                  <a:lnTo>
                    <a:pt x="147955" y="1212557"/>
                  </a:lnTo>
                  <a:lnTo>
                    <a:pt x="118681" y="1247419"/>
                  </a:lnTo>
                  <a:lnTo>
                    <a:pt x="92240" y="1284630"/>
                  </a:lnTo>
                  <a:lnTo>
                    <a:pt x="68770" y="1324000"/>
                  </a:lnTo>
                  <a:lnTo>
                    <a:pt x="48450" y="1365389"/>
                  </a:lnTo>
                  <a:lnTo>
                    <a:pt x="31457" y="1408595"/>
                  </a:lnTo>
                  <a:lnTo>
                    <a:pt x="17945" y="1453476"/>
                  </a:lnTo>
                  <a:lnTo>
                    <a:pt x="8077" y="1499857"/>
                  </a:lnTo>
                  <a:lnTo>
                    <a:pt x="2044" y="1547545"/>
                  </a:lnTo>
                  <a:lnTo>
                    <a:pt x="0" y="1596390"/>
                  </a:lnTo>
                  <a:lnTo>
                    <a:pt x="2044" y="1645246"/>
                  </a:lnTo>
                  <a:lnTo>
                    <a:pt x="8077" y="1692935"/>
                  </a:lnTo>
                  <a:lnTo>
                    <a:pt x="17945" y="1739315"/>
                  </a:lnTo>
                  <a:lnTo>
                    <a:pt x="31457" y="1784197"/>
                  </a:lnTo>
                  <a:lnTo>
                    <a:pt x="48450" y="1827403"/>
                  </a:lnTo>
                  <a:lnTo>
                    <a:pt x="68770" y="1868792"/>
                  </a:lnTo>
                  <a:lnTo>
                    <a:pt x="92240" y="1908162"/>
                  </a:lnTo>
                  <a:lnTo>
                    <a:pt x="118681" y="1945373"/>
                  </a:lnTo>
                  <a:lnTo>
                    <a:pt x="147955" y="1980234"/>
                  </a:lnTo>
                  <a:lnTo>
                    <a:pt x="179857" y="2012581"/>
                  </a:lnTo>
                  <a:lnTo>
                    <a:pt x="214249" y="2042248"/>
                  </a:lnTo>
                  <a:lnTo>
                    <a:pt x="250952" y="2069058"/>
                  </a:lnTo>
                  <a:lnTo>
                    <a:pt x="289801" y="2092845"/>
                  </a:lnTo>
                  <a:lnTo>
                    <a:pt x="330631" y="2113445"/>
                  </a:lnTo>
                  <a:lnTo>
                    <a:pt x="373265" y="2130666"/>
                  </a:lnTo>
                  <a:lnTo>
                    <a:pt x="417537" y="2144369"/>
                  </a:lnTo>
                  <a:lnTo>
                    <a:pt x="463283" y="2154364"/>
                  </a:lnTo>
                  <a:lnTo>
                    <a:pt x="510349" y="2160486"/>
                  </a:lnTo>
                  <a:lnTo>
                    <a:pt x="558546" y="2162556"/>
                  </a:lnTo>
                  <a:lnTo>
                    <a:pt x="606729" y="2160486"/>
                  </a:lnTo>
                  <a:lnTo>
                    <a:pt x="653796" y="2154364"/>
                  </a:lnTo>
                  <a:lnTo>
                    <a:pt x="699541" y="2144369"/>
                  </a:lnTo>
                  <a:lnTo>
                    <a:pt x="743813" y="2130666"/>
                  </a:lnTo>
                  <a:lnTo>
                    <a:pt x="786447" y="2113445"/>
                  </a:lnTo>
                  <a:lnTo>
                    <a:pt x="827278" y="2092845"/>
                  </a:lnTo>
                  <a:lnTo>
                    <a:pt x="866127" y="2069058"/>
                  </a:lnTo>
                  <a:lnTo>
                    <a:pt x="902830" y="2042248"/>
                  </a:lnTo>
                  <a:lnTo>
                    <a:pt x="937221" y="2012581"/>
                  </a:lnTo>
                  <a:lnTo>
                    <a:pt x="969124" y="1980234"/>
                  </a:lnTo>
                  <a:lnTo>
                    <a:pt x="998397" y="1945373"/>
                  </a:lnTo>
                  <a:lnTo>
                    <a:pt x="1024839" y="1908162"/>
                  </a:lnTo>
                  <a:lnTo>
                    <a:pt x="1048308" y="1868792"/>
                  </a:lnTo>
                  <a:lnTo>
                    <a:pt x="1068628" y="1827403"/>
                  </a:lnTo>
                  <a:lnTo>
                    <a:pt x="1085621" y="1784197"/>
                  </a:lnTo>
                  <a:lnTo>
                    <a:pt x="1099134" y="1739315"/>
                  </a:lnTo>
                  <a:lnTo>
                    <a:pt x="1109002" y="1692935"/>
                  </a:lnTo>
                  <a:lnTo>
                    <a:pt x="1115034" y="1645246"/>
                  </a:lnTo>
                  <a:lnTo>
                    <a:pt x="1117079" y="1596390"/>
                  </a:lnTo>
                  <a:close/>
                </a:path>
                <a:path w="6475730" h="3009900">
                  <a:moveTo>
                    <a:pt x="4101084" y="1759458"/>
                  </a:moveTo>
                  <a:lnTo>
                    <a:pt x="4098417" y="1712645"/>
                  </a:lnTo>
                  <a:lnTo>
                    <a:pt x="4090632" y="1667395"/>
                  </a:lnTo>
                  <a:lnTo>
                    <a:pt x="4078020" y="1624050"/>
                  </a:lnTo>
                  <a:lnTo>
                    <a:pt x="4060888" y="1582877"/>
                  </a:lnTo>
                  <a:lnTo>
                    <a:pt x="4039514" y="1544205"/>
                  </a:lnTo>
                  <a:lnTo>
                    <a:pt x="4014203" y="1508315"/>
                  </a:lnTo>
                  <a:lnTo>
                    <a:pt x="3985260" y="1475524"/>
                  </a:lnTo>
                  <a:lnTo>
                    <a:pt x="3952964" y="1446123"/>
                  </a:lnTo>
                  <a:lnTo>
                    <a:pt x="3917619" y="1420418"/>
                  </a:lnTo>
                  <a:lnTo>
                    <a:pt x="3879532" y="1398714"/>
                  </a:lnTo>
                  <a:lnTo>
                    <a:pt x="3838981" y="1381302"/>
                  </a:lnTo>
                  <a:lnTo>
                    <a:pt x="3796284" y="1368501"/>
                  </a:lnTo>
                  <a:lnTo>
                    <a:pt x="3751719" y="1360589"/>
                  </a:lnTo>
                  <a:lnTo>
                    <a:pt x="3705606" y="1357884"/>
                  </a:lnTo>
                  <a:lnTo>
                    <a:pt x="3659479" y="1360589"/>
                  </a:lnTo>
                  <a:lnTo>
                    <a:pt x="3614915" y="1368501"/>
                  </a:lnTo>
                  <a:lnTo>
                    <a:pt x="3572218" y="1381302"/>
                  </a:lnTo>
                  <a:lnTo>
                    <a:pt x="3531666" y="1398714"/>
                  </a:lnTo>
                  <a:lnTo>
                    <a:pt x="3493579" y="1420418"/>
                  </a:lnTo>
                  <a:lnTo>
                    <a:pt x="3458235" y="1446123"/>
                  </a:lnTo>
                  <a:lnTo>
                    <a:pt x="3425952" y="1475524"/>
                  </a:lnTo>
                  <a:lnTo>
                    <a:pt x="3396996" y="1508315"/>
                  </a:lnTo>
                  <a:lnTo>
                    <a:pt x="3371685" y="1544205"/>
                  </a:lnTo>
                  <a:lnTo>
                    <a:pt x="3350310" y="1582877"/>
                  </a:lnTo>
                  <a:lnTo>
                    <a:pt x="3333178" y="1624050"/>
                  </a:lnTo>
                  <a:lnTo>
                    <a:pt x="3320567" y="1667395"/>
                  </a:lnTo>
                  <a:lnTo>
                    <a:pt x="3312782" y="1712645"/>
                  </a:lnTo>
                  <a:lnTo>
                    <a:pt x="3310128" y="1759458"/>
                  </a:lnTo>
                  <a:lnTo>
                    <a:pt x="3312782" y="1806282"/>
                  </a:lnTo>
                  <a:lnTo>
                    <a:pt x="3320567" y="1851533"/>
                  </a:lnTo>
                  <a:lnTo>
                    <a:pt x="3333178" y="1894878"/>
                  </a:lnTo>
                  <a:lnTo>
                    <a:pt x="3350310" y="1936051"/>
                  </a:lnTo>
                  <a:lnTo>
                    <a:pt x="3371685" y="1974723"/>
                  </a:lnTo>
                  <a:lnTo>
                    <a:pt x="3396996" y="2010613"/>
                  </a:lnTo>
                  <a:lnTo>
                    <a:pt x="3425939" y="2043404"/>
                  </a:lnTo>
                  <a:lnTo>
                    <a:pt x="3458235" y="2072805"/>
                  </a:lnTo>
                  <a:lnTo>
                    <a:pt x="3493579" y="2098509"/>
                  </a:lnTo>
                  <a:lnTo>
                    <a:pt x="3531666" y="2120214"/>
                  </a:lnTo>
                  <a:lnTo>
                    <a:pt x="3572218" y="2137626"/>
                  </a:lnTo>
                  <a:lnTo>
                    <a:pt x="3614915" y="2150427"/>
                  </a:lnTo>
                  <a:lnTo>
                    <a:pt x="3659479" y="2158339"/>
                  </a:lnTo>
                  <a:lnTo>
                    <a:pt x="3705606" y="2161032"/>
                  </a:lnTo>
                  <a:lnTo>
                    <a:pt x="3751719" y="2158339"/>
                  </a:lnTo>
                  <a:lnTo>
                    <a:pt x="3796284" y="2150427"/>
                  </a:lnTo>
                  <a:lnTo>
                    <a:pt x="3838981" y="2137626"/>
                  </a:lnTo>
                  <a:lnTo>
                    <a:pt x="3879532" y="2120214"/>
                  </a:lnTo>
                  <a:lnTo>
                    <a:pt x="3917619" y="2098509"/>
                  </a:lnTo>
                  <a:lnTo>
                    <a:pt x="3952964" y="2072805"/>
                  </a:lnTo>
                  <a:lnTo>
                    <a:pt x="3985260" y="2043404"/>
                  </a:lnTo>
                  <a:lnTo>
                    <a:pt x="4014203" y="2010613"/>
                  </a:lnTo>
                  <a:lnTo>
                    <a:pt x="4039514" y="1974723"/>
                  </a:lnTo>
                  <a:lnTo>
                    <a:pt x="4060888" y="1936051"/>
                  </a:lnTo>
                  <a:lnTo>
                    <a:pt x="4078020" y="1894878"/>
                  </a:lnTo>
                  <a:lnTo>
                    <a:pt x="4090632" y="1851533"/>
                  </a:lnTo>
                  <a:lnTo>
                    <a:pt x="4098417" y="1806282"/>
                  </a:lnTo>
                  <a:lnTo>
                    <a:pt x="4101084" y="1759458"/>
                  </a:lnTo>
                  <a:close/>
                </a:path>
                <a:path w="6475730" h="3009900">
                  <a:moveTo>
                    <a:pt x="5876544" y="2707386"/>
                  </a:moveTo>
                  <a:lnTo>
                    <a:pt x="5872581" y="2658313"/>
                  </a:lnTo>
                  <a:lnTo>
                    <a:pt x="5861151" y="2611755"/>
                  </a:lnTo>
                  <a:lnTo>
                    <a:pt x="5842851" y="2568346"/>
                  </a:lnTo>
                  <a:lnTo>
                    <a:pt x="5818314" y="2528709"/>
                  </a:lnTo>
                  <a:lnTo>
                    <a:pt x="5788139" y="2493467"/>
                  </a:lnTo>
                  <a:lnTo>
                    <a:pt x="5752985" y="2463228"/>
                  </a:lnTo>
                  <a:lnTo>
                    <a:pt x="5713450" y="2438628"/>
                  </a:lnTo>
                  <a:lnTo>
                    <a:pt x="5670156" y="2420289"/>
                  </a:lnTo>
                  <a:lnTo>
                    <a:pt x="5623725" y="2408834"/>
                  </a:lnTo>
                  <a:lnTo>
                    <a:pt x="5574792" y="2404872"/>
                  </a:lnTo>
                  <a:lnTo>
                    <a:pt x="5525846" y="2408834"/>
                  </a:lnTo>
                  <a:lnTo>
                    <a:pt x="5479415" y="2420289"/>
                  </a:lnTo>
                  <a:lnTo>
                    <a:pt x="5436120" y="2438628"/>
                  </a:lnTo>
                  <a:lnTo>
                    <a:pt x="5396585" y="2463228"/>
                  </a:lnTo>
                  <a:lnTo>
                    <a:pt x="5361432" y="2493454"/>
                  </a:lnTo>
                  <a:lnTo>
                    <a:pt x="5331257" y="2528709"/>
                  </a:lnTo>
                  <a:lnTo>
                    <a:pt x="5306720" y="2568346"/>
                  </a:lnTo>
                  <a:lnTo>
                    <a:pt x="5288419" y="2611755"/>
                  </a:lnTo>
                  <a:lnTo>
                    <a:pt x="5276989" y="2658313"/>
                  </a:lnTo>
                  <a:lnTo>
                    <a:pt x="5273040" y="2707386"/>
                  </a:lnTo>
                  <a:lnTo>
                    <a:pt x="5276989" y="2756471"/>
                  </a:lnTo>
                  <a:lnTo>
                    <a:pt x="5288419" y="2803029"/>
                  </a:lnTo>
                  <a:lnTo>
                    <a:pt x="5306720" y="2846438"/>
                  </a:lnTo>
                  <a:lnTo>
                    <a:pt x="5331257" y="2886075"/>
                  </a:lnTo>
                  <a:lnTo>
                    <a:pt x="5361432" y="2921317"/>
                  </a:lnTo>
                  <a:lnTo>
                    <a:pt x="5396585" y="2951556"/>
                  </a:lnTo>
                  <a:lnTo>
                    <a:pt x="5436120" y="2976156"/>
                  </a:lnTo>
                  <a:lnTo>
                    <a:pt x="5479415" y="2994495"/>
                  </a:lnTo>
                  <a:lnTo>
                    <a:pt x="5525846" y="3005950"/>
                  </a:lnTo>
                  <a:lnTo>
                    <a:pt x="5574792" y="3009900"/>
                  </a:lnTo>
                  <a:lnTo>
                    <a:pt x="5623725" y="3005950"/>
                  </a:lnTo>
                  <a:lnTo>
                    <a:pt x="5670156" y="2994495"/>
                  </a:lnTo>
                  <a:lnTo>
                    <a:pt x="5713450" y="2976156"/>
                  </a:lnTo>
                  <a:lnTo>
                    <a:pt x="5752985" y="2951556"/>
                  </a:lnTo>
                  <a:lnTo>
                    <a:pt x="5788139" y="2921317"/>
                  </a:lnTo>
                  <a:lnTo>
                    <a:pt x="5818314" y="2886075"/>
                  </a:lnTo>
                  <a:lnTo>
                    <a:pt x="5842851" y="2846438"/>
                  </a:lnTo>
                  <a:lnTo>
                    <a:pt x="5861151" y="2803029"/>
                  </a:lnTo>
                  <a:lnTo>
                    <a:pt x="5872581" y="2756471"/>
                  </a:lnTo>
                  <a:lnTo>
                    <a:pt x="5876544" y="2707386"/>
                  </a:lnTo>
                  <a:close/>
                </a:path>
                <a:path w="6475730" h="3009900">
                  <a:moveTo>
                    <a:pt x="6475476" y="890016"/>
                  </a:moveTo>
                  <a:lnTo>
                    <a:pt x="6474168" y="841197"/>
                  </a:lnTo>
                  <a:lnTo>
                    <a:pt x="6470320" y="793051"/>
                  </a:lnTo>
                  <a:lnTo>
                    <a:pt x="6463995" y="745667"/>
                  </a:lnTo>
                  <a:lnTo>
                    <a:pt x="6455245" y="699109"/>
                  </a:lnTo>
                  <a:lnTo>
                    <a:pt x="6444145" y="653440"/>
                  </a:lnTo>
                  <a:lnTo>
                    <a:pt x="6430759" y="608723"/>
                  </a:lnTo>
                  <a:lnTo>
                    <a:pt x="6415151" y="565048"/>
                  </a:lnTo>
                  <a:lnTo>
                    <a:pt x="6397409" y="522452"/>
                  </a:lnTo>
                  <a:lnTo>
                    <a:pt x="6377572" y="481037"/>
                  </a:lnTo>
                  <a:lnTo>
                    <a:pt x="6355728" y="440842"/>
                  </a:lnTo>
                  <a:lnTo>
                    <a:pt x="6331928" y="401942"/>
                  </a:lnTo>
                  <a:lnTo>
                    <a:pt x="6306248" y="364413"/>
                  </a:lnTo>
                  <a:lnTo>
                    <a:pt x="6278753" y="328320"/>
                  </a:lnTo>
                  <a:lnTo>
                    <a:pt x="6249505" y="293725"/>
                  </a:lnTo>
                  <a:lnTo>
                    <a:pt x="6218580" y="260705"/>
                  </a:lnTo>
                  <a:lnTo>
                    <a:pt x="6186043" y="229323"/>
                  </a:lnTo>
                  <a:lnTo>
                    <a:pt x="6151956" y="199644"/>
                  </a:lnTo>
                  <a:lnTo>
                    <a:pt x="6116383" y="171742"/>
                  </a:lnTo>
                  <a:lnTo>
                    <a:pt x="6079401" y="145681"/>
                  </a:lnTo>
                  <a:lnTo>
                    <a:pt x="6041072" y="121526"/>
                  </a:lnTo>
                  <a:lnTo>
                    <a:pt x="6001461" y="99352"/>
                  </a:lnTo>
                  <a:lnTo>
                    <a:pt x="5960643" y="79235"/>
                  </a:lnTo>
                  <a:lnTo>
                    <a:pt x="5918670" y="61214"/>
                  </a:lnTo>
                  <a:lnTo>
                    <a:pt x="5875629" y="45389"/>
                  </a:lnTo>
                  <a:lnTo>
                    <a:pt x="5831560" y="31800"/>
                  </a:lnTo>
                  <a:lnTo>
                    <a:pt x="5786552" y="20535"/>
                  </a:lnTo>
                  <a:lnTo>
                    <a:pt x="5740666" y="11658"/>
                  </a:lnTo>
                  <a:lnTo>
                    <a:pt x="5693969" y="5232"/>
                  </a:lnTo>
                  <a:lnTo>
                    <a:pt x="5646534" y="1320"/>
                  </a:lnTo>
                  <a:lnTo>
                    <a:pt x="5598414" y="0"/>
                  </a:lnTo>
                  <a:lnTo>
                    <a:pt x="5550281" y="1320"/>
                  </a:lnTo>
                  <a:lnTo>
                    <a:pt x="5502846" y="5232"/>
                  </a:lnTo>
                  <a:lnTo>
                    <a:pt x="5456148" y="11658"/>
                  </a:lnTo>
                  <a:lnTo>
                    <a:pt x="5410263" y="20535"/>
                  </a:lnTo>
                  <a:lnTo>
                    <a:pt x="5365254" y="31800"/>
                  </a:lnTo>
                  <a:lnTo>
                    <a:pt x="5321185" y="45389"/>
                  </a:lnTo>
                  <a:lnTo>
                    <a:pt x="5278145" y="61214"/>
                  </a:lnTo>
                  <a:lnTo>
                    <a:pt x="5236172" y="79235"/>
                  </a:lnTo>
                  <a:lnTo>
                    <a:pt x="5195354" y="99352"/>
                  </a:lnTo>
                  <a:lnTo>
                    <a:pt x="5155743" y="121526"/>
                  </a:lnTo>
                  <a:lnTo>
                    <a:pt x="5117414" y="145681"/>
                  </a:lnTo>
                  <a:lnTo>
                    <a:pt x="5080432" y="171742"/>
                  </a:lnTo>
                  <a:lnTo>
                    <a:pt x="5044859" y="199644"/>
                  </a:lnTo>
                  <a:lnTo>
                    <a:pt x="5010772" y="229323"/>
                  </a:lnTo>
                  <a:lnTo>
                    <a:pt x="4978235" y="260705"/>
                  </a:lnTo>
                  <a:lnTo>
                    <a:pt x="4947310" y="293725"/>
                  </a:lnTo>
                  <a:lnTo>
                    <a:pt x="4918062" y="328320"/>
                  </a:lnTo>
                  <a:lnTo>
                    <a:pt x="4890567" y="364413"/>
                  </a:lnTo>
                  <a:lnTo>
                    <a:pt x="4864887" y="401942"/>
                  </a:lnTo>
                  <a:lnTo>
                    <a:pt x="4841087" y="440842"/>
                  </a:lnTo>
                  <a:lnTo>
                    <a:pt x="4819243" y="481037"/>
                  </a:lnTo>
                  <a:lnTo>
                    <a:pt x="4799406" y="522452"/>
                  </a:lnTo>
                  <a:lnTo>
                    <a:pt x="4781664" y="565048"/>
                  </a:lnTo>
                  <a:lnTo>
                    <a:pt x="4766056" y="608723"/>
                  </a:lnTo>
                  <a:lnTo>
                    <a:pt x="4752670" y="653440"/>
                  </a:lnTo>
                  <a:lnTo>
                    <a:pt x="4741570" y="699109"/>
                  </a:lnTo>
                  <a:lnTo>
                    <a:pt x="4732820" y="745667"/>
                  </a:lnTo>
                  <a:lnTo>
                    <a:pt x="4726495" y="793051"/>
                  </a:lnTo>
                  <a:lnTo>
                    <a:pt x="4722647" y="841197"/>
                  </a:lnTo>
                  <a:lnTo>
                    <a:pt x="4721352" y="890016"/>
                  </a:lnTo>
                  <a:lnTo>
                    <a:pt x="4722647" y="938847"/>
                  </a:lnTo>
                  <a:lnTo>
                    <a:pt x="4726495" y="986993"/>
                  </a:lnTo>
                  <a:lnTo>
                    <a:pt x="4732820" y="1034376"/>
                  </a:lnTo>
                  <a:lnTo>
                    <a:pt x="4741570" y="1080935"/>
                  </a:lnTo>
                  <a:lnTo>
                    <a:pt x="4752670" y="1126604"/>
                  </a:lnTo>
                  <a:lnTo>
                    <a:pt x="4766056" y="1171321"/>
                  </a:lnTo>
                  <a:lnTo>
                    <a:pt x="4781664" y="1214996"/>
                  </a:lnTo>
                  <a:lnTo>
                    <a:pt x="4799406" y="1257592"/>
                  </a:lnTo>
                  <a:lnTo>
                    <a:pt x="4819243" y="1299006"/>
                  </a:lnTo>
                  <a:lnTo>
                    <a:pt x="4841087" y="1339202"/>
                  </a:lnTo>
                  <a:lnTo>
                    <a:pt x="4864887" y="1378102"/>
                  </a:lnTo>
                  <a:lnTo>
                    <a:pt x="4890567" y="1415630"/>
                  </a:lnTo>
                  <a:lnTo>
                    <a:pt x="4918062" y="1451724"/>
                  </a:lnTo>
                  <a:lnTo>
                    <a:pt x="4947310" y="1486319"/>
                  </a:lnTo>
                  <a:lnTo>
                    <a:pt x="4978235" y="1519339"/>
                  </a:lnTo>
                  <a:lnTo>
                    <a:pt x="5010772" y="1550720"/>
                  </a:lnTo>
                  <a:lnTo>
                    <a:pt x="5044859" y="1580400"/>
                  </a:lnTo>
                  <a:lnTo>
                    <a:pt x="5080432" y="1608302"/>
                  </a:lnTo>
                  <a:lnTo>
                    <a:pt x="5117414" y="1634363"/>
                  </a:lnTo>
                  <a:lnTo>
                    <a:pt x="5155743" y="1658518"/>
                  </a:lnTo>
                  <a:lnTo>
                    <a:pt x="5195354" y="1680692"/>
                  </a:lnTo>
                  <a:lnTo>
                    <a:pt x="5236172" y="1700809"/>
                  </a:lnTo>
                  <a:lnTo>
                    <a:pt x="5278145" y="1718830"/>
                  </a:lnTo>
                  <a:lnTo>
                    <a:pt x="5321185" y="1734654"/>
                  </a:lnTo>
                  <a:lnTo>
                    <a:pt x="5365254" y="1748243"/>
                  </a:lnTo>
                  <a:lnTo>
                    <a:pt x="5410263" y="1759508"/>
                  </a:lnTo>
                  <a:lnTo>
                    <a:pt x="5456148" y="1768386"/>
                  </a:lnTo>
                  <a:lnTo>
                    <a:pt x="5502846" y="1774812"/>
                  </a:lnTo>
                  <a:lnTo>
                    <a:pt x="5550281" y="1778723"/>
                  </a:lnTo>
                  <a:lnTo>
                    <a:pt x="5598414" y="1780032"/>
                  </a:lnTo>
                  <a:lnTo>
                    <a:pt x="5646534" y="1778723"/>
                  </a:lnTo>
                  <a:lnTo>
                    <a:pt x="5693969" y="1774812"/>
                  </a:lnTo>
                  <a:lnTo>
                    <a:pt x="5740666" y="1768386"/>
                  </a:lnTo>
                  <a:lnTo>
                    <a:pt x="5786552" y="1759508"/>
                  </a:lnTo>
                  <a:lnTo>
                    <a:pt x="5831560" y="1748243"/>
                  </a:lnTo>
                  <a:lnTo>
                    <a:pt x="5875629" y="1734654"/>
                  </a:lnTo>
                  <a:lnTo>
                    <a:pt x="5918670" y="1718830"/>
                  </a:lnTo>
                  <a:lnTo>
                    <a:pt x="5960643" y="1700809"/>
                  </a:lnTo>
                  <a:lnTo>
                    <a:pt x="6001461" y="1680692"/>
                  </a:lnTo>
                  <a:lnTo>
                    <a:pt x="6041072" y="1658518"/>
                  </a:lnTo>
                  <a:lnTo>
                    <a:pt x="6079401" y="1634363"/>
                  </a:lnTo>
                  <a:lnTo>
                    <a:pt x="6116383" y="1608302"/>
                  </a:lnTo>
                  <a:lnTo>
                    <a:pt x="6151956" y="1580400"/>
                  </a:lnTo>
                  <a:lnTo>
                    <a:pt x="6186043" y="1550720"/>
                  </a:lnTo>
                  <a:lnTo>
                    <a:pt x="6218580" y="1519339"/>
                  </a:lnTo>
                  <a:lnTo>
                    <a:pt x="6249505" y="1486319"/>
                  </a:lnTo>
                  <a:lnTo>
                    <a:pt x="6278753" y="1451724"/>
                  </a:lnTo>
                  <a:lnTo>
                    <a:pt x="6306248" y="1415630"/>
                  </a:lnTo>
                  <a:lnTo>
                    <a:pt x="6331928" y="1378102"/>
                  </a:lnTo>
                  <a:lnTo>
                    <a:pt x="6355728" y="1339202"/>
                  </a:lnTo>
                  <a:lnTo>
                    <a:pt x="6377572" y="1299006"/>
                  </a:lnTo>
                  <a:lnTo>
                    <a:pt x="6397409" y="1257592"/>
                  </a:lnTo>
                  <a:lnTo>
                    <a:pt x="6415151" y="1214996"/>
                  </a:lnTo>
                  <a:lnTo>
                    <a:pt x="6430759" y="1171321"/>
                  </a:lnTo>
                  <a:lnTo>
                    <a:pt x="6444145" y="1126604"/>
                  </a:lnTo>
                  <a:lnTo>
                    <a:pt x="6455245" y="1080935"/>
                  </a:lnTo>
                  <a:lnTo>
                    <a:pt x="6463995" y="1034376"/>
                  </a:lnTo>
                  <a:lnTo>
                    <a:pt x="6470320" y="986993"/>
                  </a:lnTo>
                  <a:lnTo>
                    <a:pt x="6474168" y="938847"/>
                  </a:lnTo>
                  <a:lnTo>
                    <a:pt x="6475476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959352" y="1173479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603504" y="302514"/>
                </a:moveTo>
                <a:lnTo>
                  <a:pt x="599541" y="253441"/>
                </a:lnTo>
                <a:lnTo>
                  <a:pt x="588111" y="206883"/>
                </a:lnTo>
                <a:lnTo>
                  <a:pt x="569810" y="163474"/>
                </a:lnTo>
                <a:lnTo>
                  <a:pt x="545274" y="123837"/>
                </a:lnTo>
                <a:lnTo>
                  <a:pt x="515099" y="88582"/>
                </a:lnTo>
                <a:lnTo>
                  <a:pt x="479945" y="58356"/>
                </a:lnTo>
                <a:lnTo>
                  <a:pt x="440410" y="33756"/>
                </a:lnTo>
                <a:lnTo>
                  <a:pt x="397116" y="15417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417"/>
                </a:lnTo>
                <a:lnTo>
                  <a:pt x="163080" y="33756"/>
                </a:lnTo>
                <a:lnTo>
                  <a:pt x="123545" y="58356"/>
                </a:lnTo>
                <a:lnTo>
                  <a:pt x="88392" y="88595"/>
                </a:lnTo>
                <a:lnTo>
                  <a:pt x="58216" y="123837"/>
                </a:lnTo>
                <a:lnTo>
                  <a:pt x="33680" y="163474"/>
                </a:lnTo>
                <a:lnTo>
                  <a:pt x="15379" y="206883"/>
                </a:lnTo>
                <a:lnTo>
                  <a:pt x="3949" y="253441"/>
                </a:lnTo>
                <a:lnTo>
                  <a:pt x="0" y="302514"/>
                </a:lnTo>
                <a:lnTo>
                  <a:pt x="3949" y="351599"/>
                </a:lnTo>
                <a:lnTo>
                  <a:pt x="15379" y="398157"/>
                </a:lnTo>
                <a:lnTo>
                  <a:pt x="33680" y="441566"/>
                </a:lnTo>
                <a:lnTo>
                  <a:pt x="58216" y="481203"/>
                </a:lnTo>
                <a:lnTo>
                  <a:pt x="88392" y="516458"/>
                </a:lnTo>
                <a:lnTo>
                  <a:pt x="123545" y="546684"/>
                </a:lnTo>
                <a:lnTo>
                  <a:pt x="163080" y="571284"/>
                </a:lnTo>
                <a:lnTo>
                  <a:pt x="206375" y="589622"/>
                </a:lnTo>
                <a:lnTo>
                  <a:pt x="252806" y="601078"/>
                </a:lnTo>
                <a:lnTo>
                  <a:pt x="301752" y="605028"/>
                </a:lnTo>
                <a:lnTo>
                  <a:pt x="350685" y="601078"/>
                </a:lnTo>
                <a:lnTo>
                  <a:pt x="397116" y="589622"/>
                </a:lnTo>
                <a:lnTo>
                  <a:pt x="440410" y="571284"/>
                </a:lnTo>
                <a:lnTo>
                  <a:pt x="479945" y="546684"/>
                </a:lnTo>
                <a:lnTo>
                  <a:pt x="515099" y="516445"/>
                </a:lnTo>
                <a:lnTo>
                  <a:pt x="545274" y="481203"/>
                </a:lnTo>
                <a:lnTo>
                  <a:pt x="569810" y="441566"/>
                </a:lnTo>
                <a:lnTo>
                  <a:pt x="588111" y="398157"/>
                </a:lnTo>
                <a:lnTo>
                  <a:pt x="599541" y="351599"/>
                </a:lnTo>
                <a:lnTo>
                  <a:pt x="603504" y="302514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6580" y="1456943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603504" y="301752"/>
                </a:moveTo>
                <a:lnTo>
                  <a:pt x="599541" y="252818"/>
                </a:lnTo>
                <a:lnTo>
                  <a:pt x="588111" y="206387"/>
                </a:lnTo>
                <a:lnTo>
                  <a:pt x="569810" y="163093"/>
                </a:lnTo>
                <a:lnTo>
                  <a:pt x="545274" y="123558"/>
                </a:lnTo>
                <a:lnTo>
                  <a:pt x="515099" y="88404"/>
                </a:lnTo>
                <a:lnTo>
                  <a:pt x="479945" y="58229"/>
                </a:lnTo>
                <a:lnTo>
                  <a:pt x="440410" y="33693"/>
                </a:lnTo>
                <a:lnTo>
                  <a:pt x="397116" y="15392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392"/>
                </a:lnTo>
                <a:lnTo>
                  <a:pt x="163080" y="33693"/>
                </a:lnTo>
                <a:lnTo>
                  <a:pt x="123545" y="58229"/>
                </a:lnTo>
                <a:lnTo>
                  <a:pt x="88392" y="88404"/>
                </a:lnTo>
                <a:lnTo>
                  <a:pt x="58216" y="123558"/>
                </a:lnTo>
                <a:lnTo>
                  <a:pt x="33680" y="163093"/>
                </a:lnTo>
                <a:lnTo>
                  <a:pt x="15379" y="206387"/>
                </a:lnTo>
                <a:lnTo>
                  <a:pt x="3949" y="252818"/>
                </a:lnTo>
                <a:lnTo>
                  <a:pt x="0" y="301752"/>
                </a:lnTo>
                <a:lnTo>
                  <a:pt x="3949" y="350697"/>
                </a:lnTo>
                <a:lnTo>
                  <a:pt x="15379" y="397129"/>
                </a:lnTo>
                <a:lnTo>
                  <a:pt x="33680" y="440423"/>
                </a:lnTo>
                <a:lnTo>
                  <a:pt x="58216" y="479958"/>
                </a:lnTo>
                <a:lnTo>
                  <a:pt x="88392" y="515112"/>
                </a:lnTo>
                <a:lnTo>
                  <a:pt x="123545" y="545287"/>
                </a:lnTo>
                <a:lnTo>
                  <a:pt x="163080" y="569823"/>
                </a:lnTo>
                <a:lnTo>
                  <a:pt x="206375" y="588124"/>
                </a:lnTo>
                <a:lnTo>
                  <a:pt x="252806" y="599554"/>
                </a:lnTo>
                <a:lnTo>
                  <a:pt x="301752" y="603504"/>
                </a:lnTo>
                <a:lnTo>
                  <a:pt x="350685" y="599554"/>
                </a:lnTo>
                <a:lnTo>
                  <a:pt x="397116" y="588124"/>
                </a:lnTo>
                <a:lnTo>
                  <a:pt x="440410" y="569823"/>
                </a:lnTo>
                <a:lnTo>
                  <a:pt x="479945" y="545287"/>
                </a:lnTo>
                <a:lnTo>
                  <a:pt x="515099" y="515112"/>
                </a:lnTo>
                <a:lnTo>
                  <a:pt x="545274" y="479958"/>
                </a:lnTo>
                <a:lnTo>
                  <a:pt x="569810" y="440423"/>
                </a:lnTo>
                <a:lnTo>
                  <a:pt x="588111" y="397129"/>
                </a:lnTo>
                <a:lnTo>
                  <a:pt x="599541" y="350697"/>
                </a:lnTo>
                <a:lnTo>
                  <a:pt x="603504" y="301752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9472" y="2191511"/>
            <a:ext cx="1845564" cy="17495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993647" y="582168"/>
            <a:ext cx="11198860" cy="4541520"/>
            <a:chOff x="993647" y="582168"/>
            <a:chExt cx="11198860" cy="4541520"/>
          </a:xfrm>
        </p:grpSpPr>
        <p:sp>
          <p:nvSpPr>
            <p:cNvPr id="35" name="object 35"/>
            <p:cNvSpPr/>
            <p:nvPr/>
          </p:nvSpPr>
          <p:spPr>
            <a:xfrm>
              <a:off x="7618476" y="1728215"/>
              <a:ext cx="4573523" cy="26761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55036" y="1598676"/>
              <a:ext cx="5640323" cy="28056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3647" y="582168"/>
              <a:ext cx="10140950" cy="45415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789935" y="1876501"/>
            <a:ext cx="65265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8305" algn="l"/>
              </a:tabLst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HA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K	</a:t>
            </a:r>
            <a:r>
              <a:rPr sz="9600" spc="27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Container </a:t>
            </a:r>
            <a:r>
              <a:rPr spc="-170" dirty="0"/>
              <a:t>vs</a:t>
            </a:r>
            <a:r>
              <a:rPr spc="-520" dirty="0"/>
              <a:t> </a:t>
            </a:r>
            <a:r>
              <a:rPr spc="-22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2785872" y="2875254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5116" y="1334490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79" y="3926840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378" y="2480310"/>
            <a:ext cx="2120265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5116" y="3274542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233" y="4420361"/>
            <a:ext cx="2118360" cy="370840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05116" y="5011902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25233" y="6157721"/>
            <a:ext cx="2118360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2542" y="4434281"/>
            <a:ext cx="88201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92D050"/>
                </a:solidFill>
                <a:latin typeface="Carlito"/>
                <a:cs typeface="Carlito"/>
              </a:rPr>
              <a:t>Package  </a:t>
            </a:r>
            <a:r>
              <a:rPr sz="1800" spc="-160" dirty="0">
                <a:solidFill>
                  <a:srgbClr val="92D0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92D050"/>
                </a:solidFill>
                <a:latin typeface="Carlito"/>
                <a:cs typeface="Carlito"/>
              </a:rPr>
              <a:t>em</a:t>
            </a:r>
            <a:r>
              <a:rPr sz="1800" spc="5" dirty="0">
                <a:solidFill>
                  <a:srgbClr val="92D050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92D050"/>
                </a:solidFill>
                <a:latin typeface="Carlito"/>
                <a:cs typeface="Carlito"/>
              </a:rPr>
              <a:t>l</a:t>
            </a:r>
            <a:r>
              <a:rPr sz="1800" spc="-15" dirty="0">
                <a:solidFill>
                  <a:srgbClr val="92D050"/>
                </a:solidFill>
                <a:latin typeface="Carlito"/>
                <a:cs typeface="Carlito"/>
              </a:rPr>
              <a:t>a</a:t>
            </a:r>
            <a:r>
              <a:rPr sz="1800" spc="-30" dirty="0">
                <a:solidFill>
                  <a:srgbClr val="92D0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92D050"/>
                </a:solidFill>
                <a:latin typeface="Carlito"/>
                <a:cs typeface="Carlito"/>
              </a:rPr>
              <a:t>e  </a:t>
            </a:r>
            <a:r>
              <a:rPr sz="1800" spc="-5" dirty="0">
                <a:solidFill>
                  <a:srgbClr val="92D050"/>
                </a:solidFill>
                <a:latin typeface="Carlito"/>
                <a:cs typeface="Carlito"/>
              </a:rPr>
              <a:t>Plan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2168"/>
            <a:ext cx="12191999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264" y="1663141"/>
            <a:ext cx="86188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algn="ctr">
              <a:lnSpc>
                <a:spcPts val="3000"/>
              </a:lnSpc>
              <a:spcBef>
                <a:spcPts val="100"/>
              </a:spcBef>
              <a:tabLst>
                <a:tab pos="796925" algn="l"/>
                <a:tab pos="1509395" algn="l"/>
                <a:tab pos="2165985" algn="l"/>
                <a:tab pos="2828290" algn="l"/>
                <a:tab pos="3512820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  <a:tabLst>
                <a:tab pos="4538345" algn="l"/>
              </a:tabLst>
            </a:pP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4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459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g	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47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ar</a:t>
            </a:r>
            <a:r>
              <a:rPr sz="9600" spc="48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5" dirty="0"/>
              <a:t> </a:t>
            </a:r>
            <a:r>
              <a:rPr spc="-195" dirty="0"/>
              <a:t>Editions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601231" y="2942218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5636"/>
                </a:lnTo>
                <a:lnTo>
                  <a:pt x="278572" y="63529"/>
                </a:lnTo>
                <a:lnTo>
                  <a:pt x="245335" y="30061"/>
                </a:lnTo>
                <a:lnTo>
                  <a:pt x="203014" y="797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7387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5076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5038" y="3294240"/>
            <a:ext cx="1760855" cy="882015"/>
          </a:xfrm>
          <a:custGeom>
            <a:avLst/>
            <a:gdLst/>
            <a:ahLst/>
            <a:cxnLst/>
            <a:rect l="l" t="t" r="r" b="b"/>
            <a:pathLst>
              <a:path w="1760854" h="882014">
                <a:moveTo>
                  <a:pt x="528142" y="242811"/>
                </a:moveTo>
                <a:lnTo>
                  <a:pt x="526173" y="200698"/>
                </a:lnTo>
                <a:lnTo>
                  <a:pt x="495198" y="149694"/>
                </a:lnTo>
                <a:lnTo>
                  <a:pt x="459917" y="130860"/>
                </a:lnTo>
                <a:lnTo>
                  <a:pt x="413588" y="112141"/>
                </a:lnTo>
                <a:lnTo>
                  <a:pt x="365671" y="98729"/>
                </a:lnTo>
                <a:lnTo>
                  <a:pt x="316687" y="90627"/>
                </a:lnTo>
                <a:lnTo>
                  <a:pt x="267093" y="87795"/>
                </a:lnTo>
                <a:lnTo>
                  <a:pt x="217411" y="90208"/>
                </a:lnTo>
                <a:lnTo>
                  <a:pt x="168109" y="97840"/>
                </a:lnTo>
                <a:lnTo>
                  <a:pt x="119684" y="110667"/>
                </a:lnTo>
                <a:lnTo>
                  <a:pt x="24206" y="155016"/>
                </a:lnTo>
                <a:lnTo>
                  <a:pt x="0" y="218668"/>
                </a:lnTo>
                <a:lnTo>
                  <a:pt x="0" y="591794"/>
                </a:lnTo>
                <a:lnTo>
                  <a:pt x="57213" y="516763"/>
                </a:lnTo>
                <a:lnTo>
                  <a:pt x="127635" y="446608"/>
                </a:lnTo>
                <a:lnTo>
                  <a:pt x="211251" y="383286"/>
                </a:lnTo>
                <a:lnTo>
                  <a:pt x="294093" y="333933"/>
                </a:lnTo>
                <a:lnTo>
                  <a:pt x="383552" y="291642"/>
                </a:lnTo>
                <a:lnTo>
                  <a:pt x="478713" y="257035"/>
                </a:lnTo>
                <a:lnTo>
                  <a:pt x="528142" y="242811"/>
                </a:lnTo>
                <a:close/>
              </a:path>
              <a:path w="1760854" h="882014">
                <a:moveTo>
                  <a:pt x="1144295" y="220853"/>
                </a:moveTo>
                <a:lnTo>
                  <a:pt x="1142326" y="112890"/>
                </a:lnTo>
                <a:lnTo>
                  <a:pt x="1111351" y="61899"/>
                </a:lnTo>
                <a:lnTo>
                  <a:pt x="1076071" y="43065"/>
                </a:lnTo>
                <a:lnTo>
                  <a:pt x="1029741" y="24345"/>
                </a:lnTo>
                <a:lnTo>
                  <a:pt x="981824" y="10934"/>
                </a:lnTo>
                <a:lnTo>
                  <a:pt x="932840" y="2832"/>
                </a:lnTo>
                <a:lnTo>
                  <a:pt x="883246" y="0"/>
                </a:lnTo>
                <a:lnTo>
                  <a:pt x="833564" y="2413"/>
                </a:lnTo>
                <a:lnTo>
                  <a:pt x="784263" y="10045"/>
                </a:lnTo>
                <a:lnTo>
                  <a:pt x="735838" y="22872"/>
                </a:lnTo>
                <a:lnTo>
                  <a:pt x="640359" y="67208"/>
                </a:lnTo>
                <a:lnTo>
                  <a:pt x="613956" y="130860"/>
                </a:lnTo>
                <a:lnTo>
                  <a:pt x="613956" y="220853"/>
                </a:lnTo>
                <a:lnTo>
                  <a:pt x="717994" y="204000"/>
                </a:lnTo>
                <a:lnTo>
                  <a:pt x="824153" y="195567"/>
                </a:lnTo>
                <a:lnTo>
                  <a:pt x="932129" y="195783"/>
                </a:lnTo>
                <a:lnTo>
                  <a:pt x="1039469" y="204952"/>
                </a:lnTo>
                <a:lnTo>
                  <a:pt x="1144295" y="220853"/>
                </a:lnTo>
                <a:close/>
              </a:path>
              <a:path w="1760854" h="882014">
                <a:moveTo>
                  <a:pt x="1747240" y="881532"/>
                </a:moveTo>
                <a:lnTo>
                  <a:pt x="1745399" y="843381"/>
                </a:lnTo>
                <a:lnTo>
                  <a:pt x="1718564" y="733234"/>
                </a:lnTo>
                <a:lnTo>
                  <a:pt x="1684108" y="664146"/>
                </a:lnTo>
                <a:lnTo>
                  <a:pt x="1637474" y="599236"/>
                </a:lnTo>
                <a:lnTo>
                  <a:pt x="1579575" y="539115"/>
                </a:lnTo>
                <a:lnTo>
                  <a:pt x="1511363" y="484390"/>
                </a:lnTo>
                <a:lnTo>
                  <a:pt x="1433753" y="435673"/>
                </a:lnTo>
                <a:lnTo>
                  <a:pt x="1347660" y="393547"/>
                </a:lnTo>
                <a:lnTo>
                  <a:pt x="1254023" y="358648"/>
                </a:lnTo>
                <a:lnTo>
                  <a:pt x="1153769" y="331571"/>
                </a:lnTo>
                <a:lnTo>
                  <a:pt x="1047813" y="312915"/>
                </a:lnTo>
                <a:lnTo>
                  <a:pt x="937082" y="303301"/>
                </a:lnTo>
                <a:lnTo>
                  <a:pt x="823125" y="303301"/>
                </a:lnTo>
                <a:lnTo>
                  <a:pt x="712025" y="312915"/>
                </a:lnTo>
                <a:lnTo>
                  <a:pt x="605840" y="331571"/>
                </a:lnTo>
                <a:lnTo>
                  <a:pt x="505472" y="358648"/>
                </a:lnTo>
                <a:lnTo>
                  <a:pt x="411822" y="393547"/>
                </a:lnTo>
                <a:lnTo>
                  <a:pt x="325793" y="435673"/>
                </a:lnTo>
                <a:lnTo>
                  <a:pt x="248297" y="484390"/>
                </a:lnTo>
                <a:lnTo>
                  <a:pt x="180238" y="539115"/>
                </a:lnTo>
                <a:lnTo>
                  <a:pt x="122516" y="599236"/>
                </a:lnTo>
                <a:lnTo>
                  <a:pt x="76060" y="664146"/>
                </a:lnTo>
                <a:lnTo>
                  <a:pt x="41744" y="733234"/>
                </a:lnTo>
                <a:lnTo>
                  <a:pt x="20497" y="805903"/>
                </a:lnTo>
                <a:lnTo>
                  <a:pt x="13208" y="881532"/>
                </a:lnTo>
                <a:lnTo>
                  <a:pt x="1747240" y="881532"/>
                </a:lnTo>
                <a:close/>
              </a:path>
              <a:path w="1760854" h="882014">
                <a:moveTo>
                  <a:pt x="1760448" y="218668"/>
                </a:moveTo>
                <a:lnTo>
                  <a:pt x="1734045" y="155016"/>
                </a:lnTo>
                <a:lnTo>
                  <a:pt x="1692224" y="130860"/>
                </a:lnTo>
                <a:lnTo>
                  <a:pt x="1645894" y="112141"/>
                </a:lnTo>
                <a:lnTo>
                  <a:pt x="1597990" y="98729"/>
                </a:lnTo>
                <a:lnTo>
                  <a:pt x="1548993" y="90627"/>
                </a:lnTo>
                <a:lnTo>
                  <a:pt x="1499412" y="87795"/>
                </a:lnTo>
                <a:lnTo>
                  <a:pt x="1449717" y="90208"/>
                </a:lnTo>
                <a:lnTo>
                  <a:pt x="1400416" y="97840"/>
                </a:lnTo>
                <a:lnTo>
                  <a:pt x="1351991" y="110667"/>
                </a:lnTo>
                <a:lnTo>
                  <a:pt x="1256525" y="155016"/>
                </a:lnTo>
                <a:lnTo>
                  <a:pt x="1230109" y="218668"/>
                </a:lnTo>
                <a:lnTo>
                  <a:pt x="1230109" y="242811"/>
                </a:lnTo>
                <a:lnTo>
                  <a:pt x="1327772" y="273342"/>
                </a:lnTo>
                <a:lnTo>
                  <a:pt x="1420190" y="311861"/>
                </a:lnTo>
                <a:lnTo>
                  <a:pt x="1506461" y="357759"/>
                </a:lnTo>
                <a:lnTo>
                  <a:pt x="1591386" y="413969"/>
                </a:lnTo>
                <a:lnTo>
                  <a:pt x="1669402" y="480961"/>
                </a:lnTo>
                <a:lnTo>
                  <a:pt x="1733486" y="553796"/>
                </a:lnTo>
                <a:lnTo>
                  <a:pt x="1760448" y="591794"/>
                </a:lnTo>
                <a:lnTo>
                  <a:pt x="1760448" y="218668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02279" y="3493773"/>
            <a:ext cx="528320" cy="614680"/>
          </a:xfrm>
          <a:custGeom>
            <a:avLst/>
            <a:gdLst/>
            <a:ahLst/>
            <a:cxnLst/>
            <a:rect l="l" t="t" r="r" b="b"/>
            <a:pathLst>
              <a:path w="528320" h="614679">
                <a:moveTo>
                  <a:pt x="527767" y="0"/>
                </a:moveTo>
                <a:lnTo>
                  <a:pt x="0" y="0"/>
                </a:lnTo>
                <a:lnTo>
                  <a:pt x="0" y="614576"/>
                </a:lnTo>
                <a:lnTo>
                  <a:pt x="219903" y="614576"/>
                </a:lnTo>
                <a:lnTo>
                  <a:pt x="219903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19491"/>
                </a:lnTo>
                <a:lnTo>
                  <a:pt x="131941" y="219491"/>
                </a:lnTo>
                <a:lnTo>
                  <a:pt x="131941" y="131695"/>
                </a:lnTo>
                <a:lnTo>
                  <a:pt x="527767" y="131695"/>
                </a:lnTo>
                <a:lnTo>
                  <a:pt x="527767" y="0"/>
                </a:lnTo>
                <a:close/>
              </a:path>
              <a:path w="528320" h="614679">
                <a:moveTo>
                  <a:pt x="527767" y="482881"/>
                </a:moveTo>
                <a:lnTo>
                  <a:pt x="307864" y="482881"/>
                </a:lnTo>
                <a:lnTo>
                  <a:pt x="307864" y="614576"/>
                </a:lnTo>
                <a:lnTo>
                  <a:pt x="527767" y="614576"/>
                </a:lnTo>
                <a:lnTo>
                  <a:pt x="527767" y="482881"/>
                </a:lnTo>
                <a:close/>
              </a:path>
              <a:path w="528320" h="61467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61467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614679">
                <a:moveTo>
                  <a:pt x="307864" y="131695"/>
                </a:moveTo>
                <a:lnTo>
                  <a:pt x="219903" y="131695"/>
                </a:lnTo>
                <a:lnTo>
                  <a:pt x="219903" y="219491"/>
                </a:lnTo>
                <a:lnTo>
                  <a:pt x="307864" y="219491"/>
                </a:lnTo>
                <a:lnTo>
                  <a:pt x="307864" y="131695"/>
                </a:lnTo>
                <a:close/>
              </a:path>
              <a:path w="528320" h="614679">
                <a:moveTo>
                  <a:pt x="527767" y="131695"/>
                </a:moveTo>
                <a:lnTo>
                  <a:pt x="395825" y="131695"/>
                </a:lnTo>
                <a:lnTo>
                  <a:pt x="395825" y="219491"/>
                </a:lnTo>
                <a:lnTo>
                  <a:pt x="527767" y="219491"/>
                </a:lnTo>
                <a:lnTo>
                  <a:pt x="527767" y="13169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8007" y="2791400"/>
            <a:ext cx="528320" cy="1316990"/>
          </a:xfrm>
          <a:custGeom>
            <a:avLst/>
            <a:gdLst/>
            <a:ahLst/>
            <a:cxnLst/>
            <a:rect l="l" t="t" r="r" b="b"/>
            <a:pathLst>
              <a:path w="528320" h="1316989">
                <a:moveTo>
                  <a:pt x="0" y="0"/>
                </a:moveTo>
                <a:lnTo>
                  <a:pt x="0" y="1316950"/>
                </a:lnTo>
                <a:lnTo>
                  <a:pt x="219903" y="1316950"/>
                </a:lnTo>
                <a:lnTo>
                  <a:pt x="219903" y="1185255"/>
                </a:lnTo>
                <a:lnTo>
                  <a:pt x="527767" y="1185255"/>
                </a:lnTo>
                <a:lnTo>
                  <a:pt x="527767" y="1097458"/>
                </a:lnTo>
                <a:lnTo>
                  <a:pt x="131941" y="1097458"/>
                </a:lnTo>
                <a:lnTo>
                  <a:pt x="131941" y="1009661"/>
                </a:lnTo>
                <a:lnTo>
                  <a:pt x="527767" y="1009661"/>
                </a:lnTo>
                <a:lnTo>
                  <a:pt x="527767" y="921865"/>
                </a:lnTo>
                <a:lnTo>
                  <a:pt x="131941" y="921865"/>
                </a:lnTo>
                <a:lnTo>
                  <a:pt x="131941" y="834068"/>
                </a:lnTo>
                <a:lnTo>
                  <a:pt x="527767" y="834068"/>
                </a:lnTo>
                <a:lnTo>
                  <a:pt x="527767" y="746271"/>
                </a:lnTo>
                <a:lnTo>
                  <a:pt x="131941" y="746271"/>
                </a:lnTo>
                <a:lnTo>
                  <a:pt x="131941" y="658475"/>
                </a:lnTo>
                <a:lnTo>
                  <a:pt x="527767" y="658475"/>
                </a:lnTo>
                <a:lnTo>
                  <a:pt x="527767" y="570678"/>
                </a:lnTo>
                <a:lnTo>
                  <a:pt x="131941" y="570678"/>
                </a:lnTo>
                <a:lnTo>
                  <a:pt x="131941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41440"/>
                </a:lnTo>
                <a:lnTo>
                  <a:pt x="131941" y="241440"/>
                </a:lnTo>
                <a:lnTo>
                  <a:pt x="131941" y="153644"/>
                </a:lnTo>
                <a:lnTo>
                  <a:pt x="527767" y="153644"/>
                </a:lnTo>
                <a:lnTo>
                  <a:pt x="527767" y="65847"/>
                </a:lnTo>
                <a:lnTo>
                  <a:pt x="0" y="0"/>
                </a:lnTo>
                <a:close/>
              </a:path>
              <a:path w="528320" h="1316989">
                <a:moveTo>
                  <a:pt x="527767" y="1185255"/>
                </a:moveTo>
                <a:lnTo>
                  <a:pt x="307864" y="1185255"/>
                </a:lnTo>
                <a:lnTo>
                  <a:pt x="307864" y="1316950"/>
                </a:lnTo>
                <a:lnTo>
                  <a:pt x="527767" y="1316950"/>
                </a:lnTo>
                <a:lnTo>
                  <a:pt x="527767" y="1185255"/>
                </a:lnTo>
                <a:close/>
              </a:path>
              <a:path w="528320" h="1316989">
                <a:moveTo>
                  <a:pt x="307864" y="1009661"/>
                </a:moveTo>
                <a:lnTo>
                  <a:pt x="219903" y="1009661"/>
                </a:lnTo>
                <a:lnTo>
                  <a:pt x="219903" y="1097458"/>
                </a:lnTo>
                <a:lnTo>
                  <a:pt x="307864" y="1097458"/>
                </a:lnTo>
                <a:lnTo>
                  <a:pt x="307864" y="1009661"/>
                </a:lnTo>
                <a:close/>
              </a:path>
              <a:path w="528320" h="1316989">
                <a:moveTo>
                  <a:pt x="527767" y="1009661"/>
                </a:moveTo>
                <a:lnTo>
                  <a:pt x="395825" y="1009661"/>
                </a:lnTo>
                <a:lnTo>
                  <a:pt x="395825" y="1097458"/>
                </a:lnTo>
                <a:lnTo>
                  <a:pt x="527767" y="1097458"/>
                </a:lnTo>
                <a:lnTo>
                  <a:pt x="527767" y="1009661"/>
                </a:lnTo>
                <a:close/>
              </a:path>
              <a:path w="528320" h="1316989">
                <a:moveTo>
                  <a:pt x="307864" y="834068"/>
                </a:moveTo>
                <a:lnTo>
                  <a:pt x="219903" y="834068"/>
                </a:lnTo>
                <a:lnTo>
                  <a:pt x="219903" y="921865"/>
                </a:lnTo>
                <a:lnTo>
                  <a:pt x="307864" y="921865"/>
                </a:lnTo>
                <a:lnTo>
                  <a:pt x="307864" y="834068"/>
                </a:lnTo>
                <a:close/>
              </a:path>
              <a:path w="528320" h="1316989">
                <a:moveTo>
                  <a:pt x="527767" y="834068"/>
                </a:moveTo>
                <a:lnTo>
                  <a:pt x="395825" y="834068"/>
                </a:lnTo>
                <a:lnTo>
                  <a:pt x="395825" y="921865"/>
                </a:lnTo>
                <a:lnTo>
                  <a:pt x="527767" y="921865"/>
                </a:lnTo>
                <a:lnTo>
                  <a:pt x="527767" y="834068"/>
                </a:lnTo>
                <a:close/>
              </a:path>
              <a:path w="528320" h="1316989">
                <a:moveTo>
                  <a:pt x="307864" y="658475"/>
                </a:moveTo>
                <a:lnTo>
                  <a:pt x="219903" y="658475"/>
                </a:lnTo>
                <a:lnTo>
                  <a:pt x="219903" y="746271"/>
                </a:lnTo>
                <a:lnTo>
                  <a:pt x="307864" y="746271"/>
                </a:lnTo>
                <a:lnTo>
                  <a:pt x="307864" y="658475"/>
                </a:lnTo>
                <a:close/>
              </a:path>
              <a:path w="528320" h="1316989">
                <a:moveTo>
                  <a:pt x="527767" y="658475"/>
                </a:moveTo>
                <a:lnTo>
                  <a:pt x="395825" y="658475"/>
                </a:lnTo>
                <a:lnTo>
                  <a:pt x="395825" y="746271"/>
                </a:lnTo>
                <a:lnTo>
                  <a:pt x="527767" y="746271"/>
                </a:lnTo>
                <a:lnTo>
                  <a:pt x="527767" y="658475"/>
                </a:lnTo>
                <a:close/>
              </a:path>
              <a:path w="528320" h="1316989">
                <a:moveTo>
                  <a:pt x="307864" y="482881"/>
                </a:moveTo>
                <a:lnTo>
                  <a:pt x="219903" y="482881"/>
                </a:lnTo>
                <a:lnTo>
                  <a:pt x="219903" y="570678"/>
                </a:lnTo>
                <a:lnTo>
                  <a:pt x="307864" y="570678"/>
                </a:lnTo>
                <a:lnTo>
                  <a:pt x="307864" y="482881"/>
                </a:lnTo>
                <a:close/>
              </a:path>
              <a:path w="528320" h="1316989">
                <a:moveTo>
                  <a:pt x="527767" y="482881"/>
                </a:moveTo>
                <a:lnTo>
                  <a:pt x="395825" y="482881"/>
                </a:lnTo>
                <a:lnTo>
                  <a:pt x="395825" y="570678"/>
                </a:lnTo>
                <a:lnTo>
                  <a:pt x="527767" y="570678"/>
                </a:lnTo>
                <a:lnTo>
                  <a:pt x="527767" y="482881"/>
                </a:lnTo>
                <a:close/>
              </a:path>
              <a:path w="528320" h="131698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131698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1316989">
                <a:moveTo>
                  <a:pt x="307864" y="153644"/>
                </a:moveTo>
                <a:lnTo>
                  <a:pt x="219903" y="153644"/>
                </a:lnTo>
                <a:lnTo>
                  <a:pt x="219903" y="241440"/>
                </a:lnTo>
                <a:lnTo>
                  <a:pt x="307864" y="241440"/>
                </a:lnTo>
                <a:lnTo>
                  <a:pt x="307864" y="153644"/>
                </a:lnTo>
                <a:close/>
              </a:path>
              <a:path w="528320" h="1316989">
                <a:moveTo>
                  <a:pt x="527767" y="153644"/>
                </a:moveTo>
                <a:lnTo>
                  <a:pt x="395825" y="153644"/>
                </a:lnTo>
                <a:lnTo>
                  <a:pt x="395825" y="241440"/>
                </a:lnTo>
                <a:lnTo>
                  <a:pt x="527767" y="241440"/>
                </a:lnTo>
                <a:lnTo>
                  <a:pt x="527767" y="15364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6548" y="2747505"/>
            <a:ext cx="835660" cy="1361440"/>
          </a:xfrm>
          <a:custGeom>
            <a:avLst/>
            <a:gdLst/>
            <a:ahLst/>
            <a:cxnLst/>
            <a:rect l="l" t="t" r="r" b="b"/>
            <a:pathLst>
              <a:path w="835659" h="1361439">
                <a:moveTo>
                  <a:pt x="527761" y="570687"/>
                </a:moveTo>
                <a:lnTo>
                  <a:pt x="395820" y="570687"/>
                </a:lnTo>
                <a:lnTo>
                  <a:pt x="395820" y="702373"/>
                </a:lnTo>
                <a:lnTo>
                  <a:pt x="395820" y="790168"/>
                </a:lnTo>
                <a:lnTo>
                  <a:pt x="395820" y="877963"/>
                </a:lnTo>
                <a:lnTo>
                  <a:pt x="395820" y="965771"/>
                </a:lnTo>
                <a:lnTo>
                  <a:pt x="395820" y="1053566"/>
                </a:lnTo>
                <a:lnTo>
                  <a:pt x="395820" y="1141361"/>
                </a:lnTo>
                <a:lnTo>
                  <a:pt x="307860" y="1141361"/>
                </a:lnTo>
                <a:lnTo>
                  <a:pt x="307860" y="1053566"/>
                </a:lnTo>
                <a:lnTo>
                  <a:pt x="395820" y="1053566"/>
                </a:lnTo>
                <a:lnTo>
                  <a:pt x="395820" y="965771"/>
                </a:lnTo>
                <a:lnTo>
                  <a:pt x="307860" y="965771"/>
                </a:lnTo>
                <a:lnTo>
                  <a:pt x="307860" y="877963"/>
                </a:lnTo>
                <a:lnTo>
                  <a:pt x="395820" y="877963"/>
                </a:lnTo>
                <a:lnTo>
                  <a:pt x="395820" y="790168"/>
                </a:lnTo>
                <a:lnTo>
                  <a:pt x="307860" y="790168"/>
                </a:lnTo>
                <a:lnTo>
                  <a:pt x="307860" y="702373"/>
                </a:lnTo>
                <a:lnTo>
                  <a:pt x="395820" y="702373"/>
                </a:lnTo>
                <a:lnTo>
                  <a:pt x="395820" y="570687"/>
                </a:lnTo>
                <a:lnTo>
                  <a:pt x="219900" y="570687"/>
                </a:lnTo>
                <a:lnTo>
                  <a:pt x="219900" y="702373"/>
                </a:lnTo>
                <a:lnTo>
                  <a:pt x="219900" y="790168"/>
                </a:lnTo>
                <a:lnTo>
                  <a:pt x="219900" y="877963"/>
                </a:lnTo>
                <a:lnTo>
                  <a:pt x="219900" y="965771"/>
                </a:lnTo>
                <a:lnTo>
                  <a:pt x="219900" y="1053566"/>
                </a:lnTo>
                <a:lnTo>
                  <a:pt x="219900" y="1141361"/>
                </a:lnTo>
                <a:lnTo>
                  <a:pt x="131940" y="1141361"/>
                </a:lnTo>
                <a:lnTo>
                  <a:pt x="131940" y="1053566"/>
                </a:lnTo>
                <a:lnTo>
                  <a:pt x="219900" y="1053566"/>
                </a:lnTo>
                <a:lnTo>
                  <a:pt x="219900" y="965771"/>
                </a:lnTo>
                <a:lnTo>
                  <a:pt x="131940" y="965771"/>
                </a:lnTo>
                <a:lnTo>
                  <a:pt x="131940" y="877963"/>
                </a:lnTo>
                <a:lnTo>
                  <a:pt x="219900" y="877963"/>
                </a:lnTo>
                <a:lnTo>
                  <a:pt x="219900" y="790168"/>
                </a:lnTo>
                <a:lnTo>
                  <a:pt x="131940" y="790168"/>
                </a:lnTo>
                <a:lnTo>
                  <a:pt x="131940" y="702373"/>
                </a:lnTo>
                <a:lnTo>
                  <a:pt x="219900" y="702373"/>
                </a:lnTo>
                <a:lnTo>
                  <a:pt x="219900" y="570687"/>
                </a:lnTo>
                <a:lnTo>
                  <a:pt x="0" y="570687"/>
                </a:lnTo>
                <a:lnTo>
                  <a:pt x="0" y="1360855"/>
                </a:lnTo>
                <a:lnTo>
                  <a:pt x="219900" y="1360855"/>
                </a:lnTo>
                <a:lnTo>
                  <a:pt x="219900" y="1229156"/>
                </a:lnTo>
                <a:lnTo>
                  <a:pt x="307860" y="1229156"/>
                </a:lnTo>
                <a:lnTo>
                  <a:pt x="307860" y="1360855"/>
                </a:lnTo>
                <a:lnTo>
                  <a:pt x="527761" y="1360855"/>
                </a:lnTo>
                <a:lnTo>
                  <a:pt x="527761" y="1229156"/>
                </a:lnTo>
                <a:lnTo>
                  <a:pt x="527761" y="1141361"/>
                </a:lnTo>
                <a:lnTo>
                  <a:pt x="527761" y="702373"/>
                </a:lnTo>
                <a:lnTo>
                  <a:pt x="527761" y="570687"/>
                </a:lnTo>
                <a:close/>
              </a:path>
              <a:path w="835659" h="1361439">
                <a:moveTo>
                  <a:pt x="835621" y="0"/>
                </a:moveTo>
                <a:lnTo>
                  <a:pt x="703681" y="0"/>
                </a:lnTo>
                <a:lnTo>
                  <a:pt x="703681" y="131699"/>
                </a:lnTo>
                <a:lnTo>
                  <a:pt x="703681" y="219494"/>
                </a:lnTo>
                <a:lnTo>
                  <a:pt x="703681" y="307289"/>
                </a:lnTo>
                <a:lnTo>
                  <a:pt x="703681" y="395084"/>
                </a:lnTo>
                <a:lnTo>
                  <a:pt x="615721" y="395084"/>
                </a:lnTo>
                <a:lnTo>
                  <a:pt x="615721" y="307289"/>
                </a:lnTo>
                <a:lnTo>
                  <a:pt x="703681" y="307289"/>
                </a:lnTo>
                <a:lnTo>
                  <a:pt x="703681" y="219494"/>
                </a:lnTo>
                <a:lnTo>
                  <a:pt x="615721" y="219494"/>
                </a:lnTo>
                <a:lnTo>
                  <a:pt x="615721" y="131699"/>
                </a:lnTo>
                <a:lnTo>
                  <a:pt x="703681" y="131699"/>
                </a:lnTo>
                <a:lnTo>
                  <a:pt x="703681" y="0"/>
                </a:lnTo>
                <a:lnTo>
                  <a:pt x="527761" y="0"/>
                </a:lnTo>
                <a:lnTo>
                  <a:pt x="527761" y="131699"/>
                </a:lnTo>
                <a:lnTo>
                  <a:pt x="527761" y="219494"/>
                </a:lnTo>
                <a:lnTo>
                  <a:pt x="527761" y="307289"/>
                </a:lnTo>
                <a:lnTo>
                  <a:pt x="527761" y="395084"/>
                </a:lnTo>
                <a:lnTo>
                  <a:pt x="439801" y="395084"/>
                </a:lnTo>
                <a:lnTo>
                  <a:pt x="439801" y="307289"/>
                </a:lnTo>
                <a:lnTo>
                  <a:pt x="527761" y="307289"/>
                </a:lnTo>
                <a:lnTo>
                  <a:pt x="527761" y="219494"/>
                </a:lnTo>
                <a:lnTo>
                  <a:pt x="439801" y="219494"/>
                </a:lnTo>
                <a:lnTo>
                  <a:pt x="439801" y="131699"/>
                </a:lnTo>
                <a:lnTo>
                  <a:pt x="527761" y="131699"/>
                </a:lnTo>
                <a:lnTo>
                  <a:pt x="527761" y="0"/>
                </a:lnTo>
                <a:lnTo>
                  <a:pt x="307860" y="0"/>
                </a:lnTo>
                <a:lnTo>
                  <a:pt x="307860" y="482879"/>
                </a:lnTo>
                <a:lnTo>
                  <a:pt x="615721" y="482879"/>
                </a:lnTo>
                <a:lnTo>
                  <a:pt x="615721" y="658482"/>
                </a:lnTo>
                <a:lnTo>
                  <a:pt x="835621" y="658482"/>
                </a:lnTo>
                <a:lnTo>
                  <a:pt x="835621" y="395084"/>
                </a:lnTo>
                <a:lnTo>
                  <a:pt x="835621" y="307289"/>
                </a:lnTo>
                <a:lnTo>
                  <a:pt x="835621" y="219494"/>
                </a:lnTo>
                <a:lnTo>
                  <a:pt x="835621" y="131699"/>
                </a:lnTo>
                <a:lnTo>
                  <a:pt x="835621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2002" y="2352294"/>
            <a:ext cx="0" cy="2263140"/>
          </a:xfrm>
          <a:custGeom>
            <a:avLst/>
            <a:gdLst/>
            <a:ahLst/>
            <a:cxnLst/>
            <a:rect l="l" t="t" r="r" b="b"/>
            <a:pathLst>
              <a:path h="2263140">
                <a:moveTo>
                  <a:pt x="0" y="0"/>
                </a:moveTo>
                <a:lnTo>
                  <a:pt x="0" y="2263012"/>
                </a:lnTo>
              </a:path>
            </a:pathLst>
          </a:custGeom>
          <a:ln w="2895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9258" y="4488002"/>
            <a:ext cx="31146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65" dirty="0">
                <a:solidFill>
                  <a:srgbClr val="CC00FF"/>
                </a:solidFill>
                <a:latin typeface="Trebuchet MS"/>
                <a:cs typeface="Trebuchet MS"/>
              </a:rPr>
              <a:t>Community</a:t>
            </a:r>
            <a:r>
              <a:rPr sz="3200" spc="-380" dirty="0">
                <a:solidFill>
                  <a:srgbClr val="CC00FF"/>
                </a:solidFill>
                <a:latin typeface="Trebuchet MS"/>
                <a:cs typeface="Trebuchet MS"/>
              </a:rPr>
              <a:t> </a:t>
            </a:r>
            <a:r>
              <a:rPr sz="3200" spc="-165" dirty="0">
                <a:solidFill>
                  <a:srgbClr val="CC00FF"/>
                </a:solidFill>
                <a:latin typeface="Trebuchet MS"/>
                <a:cs typeface="Trebuchet MS"/>
              </a:rPr>
              <a:t>Edition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4034" y="4488002"/>
            <a:ext cx="2895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0" dirty="0">
                <a:solidFill>
                  <a:srgbClr val="FF0066"/>
                </a:solidFill>
                <a:latin typeface="Trebuchet MS"/>
                <a:cs typeface="Trebuchet MS"/>
              </a:rPr>
              <a:t>Enterprise</a:t>
            </a:r>
            <a:r>
              <a:rPr sz="3200" spc="-37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F0066"/>
                </a:solidFill>
                <a:latin typeface="Trebuchet MS"/>
                <a:cs typeface="Trebuchet MS"/>
              </a:rPr>
              <a:t>Edition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Community</a:t>
            </a:r>
            <a:r>
              <a:rPr spc="-395" dirty="0"/>
              <a:t> </a:t>
            </a:r>
            <a:r>
              <a:rPr spc="-215" dirty="0"/>
              <a:t>Edition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27135" y="1456570"/>
            <a:ext cx="1139190" cy="800100"/>
            <a:chOff x="5527135" y="1456570"/>
            <a:chExt cx="1139190" cy="800100"/>
          </a:xfrm>
        </p:grpSpPr>
        <p:sp>
          <p:nvSpPr>
            <p:cNvPr id="4" name="object 4"/>
            <p:cNvSpPr/>
            <p:nvPr/>
          </p:nvSpPr>
          <p:spPr>
            <a:xfrm>
              <a:off x="5996923" y="1456570"/>
              <a:ext cx="199303" cy="1991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98315" y="1513472"/>
              <a:ext cx="199303" cy="1991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7129" y="1685696"/>
              <a:ext cx="1130935" cy="570865"/>
            </a:xfrm>
            <a:custGeom>
              <a:avLst/>
              <a:gdLst/>
              <a:ahLst/>
              <a:cxnLst/>
              <a:rect l="l" t="t" r="r" b="b"/>
              <a:pathLst>
                <a:path w="1130934" h="570864">
                  <a:moveTo>
                    <a:pt x="341668" y="156387"/>
                  </a:moveTo>
                  <a:lnTo>
                    <a:pt x="331457" y="107937"/>
                  </a:lnTo>
                  <a:lnTo>
                    <a:pt x="297535" y="83845"/>
                  </a:lnTo>
                  <a:lnTo>
                    <a:pt x="249059" y="66078"/>
                  </a:lnTo>
                  <a:lnTo>
                    <a:pt x="198475" y="57124"/>
                  </a:lnTo>
                  <a:lnTo>
                    <a:pt x="147066" y="56908"/>
                  </a:lnTo>
                  <a:lnTo>
                    <a:pt x="96139" y="65354"/>
                  </a:lnTo>
                  <a:lnTo>
                    <a:pt x="28117" y="91490"/>
                  </a:lnTo>
                  <a:lnTo>
                    <a:pt x="15659" y="99491"/>
                  </a:lnTo>
                  <a:lnTo>
                    <a:pt x="4622" y="117983"/>
                  </a:lnTo>
                  <a:lnTo>
                    <a:pt x="0" y="140741"/>
                  </a:lnTo>
                  <a:lnTo>
                    <a:pt x="0" y="382574"/>
                  </a:lnTo>
                  <a:lnTo>
                    <a:pt x="26962" y="345859"/>
                  </a:lnTo>
                  <a:lnTo>
                    <a:pt x="58724" y="310743"/>
                  </a:lnTo>
                  <a:lnTo>
                    <a:pt x="95288" y="277749"/>
                  </a:lnTo>
                  <a:lnTo>
                    <a:pt x="136664" y="247434"/>
                  </a:lnTo>
                  <a:lnTo>
                    <a:pt x="183311" y="219202"/>
                  </a:lnTo>
                  <a:lnTo>
                    <a:pt x="233286" y="194449"/>
                  </a:lnTo>
                  <a:lnTo>
                    <a:pt x="286207" y="173418"/>
                  </a:lnTo>
                  <a:lnTo>
                    <a:pt x="341668" y="156387"/>
                  </a:lnTo>
                  <a:close/>
                </a:path>
                <a:path w="1130934" h="570864">
                  <a:moveTo>
                    <a:pt x="740270" y="142163"/>
                  </a:moveTo>
                  <a:lnTo>
                    <a:pt x="739000" y="72199"/>
                  </a:lnTo>
                  <a:lnTo>
                    <a:pt x="718959" y="39141"/>
                  </a:lnTo>
                  <a:lnTo>
                    <a:pt x="647674" y="9169"/>
                  </a:lnTo>
                  <a:lnTo>
                    <a:pt x="597077" y="215"/>
                  </a:lnTo>
                  <a:lnTo>
                    <a:pt x="545668" y="0"/>
                  </a:lnTo>
                  <a:lnTo>
                    <a:pt x="494741" y="8458"/>
                  </a:lnTo>
                  <a:lnTo>
                    <a:pt x="426720" y="34582"/>
                  </a:lnTo>
                  <a:lnTo>
                    <a:pt x="397179" y="83845"/>
                  </a:lnTo>
                  <a:lnTo>
                    <a:pt x="397179" y="142163"/>
                  </a:lnTo>
                  <a:lnTo>
                    <a:pt x="481533" y="129362"/>
                  </a:lnTo>
                  <a:lnTo>
                    <a:pt x="568020" y="125095"/>
                  </a:lnTo>
                  <a:lnTo>
                    <a:pt x="655205" y="129895"/>
                  </a:lnTo>
                  <a:lnTo>
                    <a:pt x="740270" y="142163"/>
                  </a:lnTo>
                  <a:close/>
                </a:path>
                <a:path w="1130934" h="570864">
                  <a:moveTo>
                    <a:pt x="1130338" y="570357"/>
                  </a:moveTo>
                  <a:lnTo>
                    <a:pt x="1127429" y="531914"/>
                  </a:lnTo>
                  <a:lnTo>
                    <a:pt x="1118908" y="494588"/>
                  </a:lnTo>
                  <a:lnTo>
                    <a:pt x="1105052" y="458571"/>
                  </a:lnTo>
                  <a:lnTo>
                    <a:pt x="1086142" y="424053"/>
                  </a:lnTo>
                  <a:lnTo>
                    <a:pt x="1062469" y="391223"/>
                  </a:lnTo>
                  <a:lnTo>
                    <a:pt x="1034313" y="360260"/>
                  </a:lnTo>
                  <a:lnTo>
                    <a:pt x="1001979" y="331355"/>
                  </a:lnTo>
                  <a:lnTo>
                    <a:pt x="965733" y="304698"/>
                  </a:lnTo>
                  <a:lnTo>
                    <a:pt x="925868" y="280466"/>
                  </a:lnTo>
                  <a:lnTo>
                    <a:pt x="882662" y="258864"/>
                  </a:lnTo>
                  <a:lnTo>
                    <a:pt x="836422" y="240068"/>
                  </a:lnTo>
                  <a:lnTo>
                    <a:pt x="787400" y="224269"/>
                  </a:lnTo>
                  <a:lnTo>
                    <a:pt x="735914" y="211658"/>
                  </a:lnTo>
                  <a:lnTo>
                    <a:pt x="682231" y="202425"/>
                  </a:lnTo>
                  <a:lnTo>
                    <a:pt x="626643" y="196735"/>
                  </a:lnTo>
                  <a:lnTo>
                    <a:pt x="569442" y="194805"/>
                  </a:lnTo>
                  <a:lnTo>
                    <a:pt x="512000" y="196735"/>
                  </a:lnTo>
                  <a:lnTo>
                    <a:pt x="456234" y="202425"/>
                  </a:lnTo>
                  <a:lnTo>
                    <a:pt x="402437" y="211658"/>
                  </a:lnTo>
                  <a:lnTo>
                    <a:pt x="350875" y="224269"/>
                  </a:lnTo>
                  <a:lnTo>
                    <a:pt x="301828" y="240068"/>
                  </a:lnTo>
                  <a:lnTo>
                    <a:pt x="255587" y="258864"/>
                  </a:lnTo>
                  <a:lnTo>
                    <a:pt x="212420" y="280466"/>
                  </a:lnTo>
                  <a:lnTo>
                    <a:pt x="172605" y="304698"/>
                  </a:lnTo>
                  <a:lnTo>
                    <a:pt x="136436" y="331355"/>
                  </a:lnTo>
                  <a:lnTo>
                    <a:pt x="104190" y="360260"/>
                  </a:lnTo>
                  <a:lnTo>
                    <a:pt x="76123" y="391223"/>
                  </a:lnTo>
                  <a:lnTo>
                    <a:pt x="52539" y="424053"/>
                  </a:lnTo>
                  <a:lnTo>
                    <a:pt x="33705" y="458571"/>
                  </a:lnTo>
                  <a:lnTo>
                    <a:pt x="19913" y="494588"/>
                  </a:lnTo>
                  <a:lnTo>
                    <a:pt x="11430" y="531914"/>
                  </a:lnTo>
                  <a:lnTo>
                    <a:pt x="8547" y="570357"/>
                  </a:lnTo>
                  <a:lnTo>
                    <a:pt x="1130338" y="570357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95530" y="1513472"/>
              <a:ext cx="199303" cy="1991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2926" y="1742594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4" h="325755">
                  <a:moveTo>
                    <a:pt x="199895" y="216"/>
                  </a:moveTo>
                  <a:lnTo>
                    <a:pt x="148486" y="0"/>
                  </a:lnTo>
                  <a:lnTo>
                    <a:pt x="97556" y="8455"/>
                  </a:lnTo>
                  <a:lnTo>
                    <a:pt x="29539" y="34583"/>
                  </a:lnTo>
                  <a:lnTo>
                    <a:pt x="0" y="83839"/>
                  </a:lnTo>
                  <a:lnTo>
                    <a:pt x="0" y="99487"/>
                  </a:lnTo>
                  <a:lnTo>
                    <a:pt x="55453" y="116513"/>
                  </a:lnTo>
                  <a:lnTo>
                    <a:pt x="108371" y="137540"/>
                  </a:lnTo>
                  <a:lnTo>
                    <a:pt x="158352" y="162302"/>
                  </a:lnTo>
                  <a:lnTo>
                    <a:pt x="204998" y="190530"/>
                  </a:lnTo>
                  <a:lnTo>
                    <a:pt x="247194" y="220849"/>
                  </a:lnTo>
                  <a:lnTo>
                    <a:pt x="284185" y="253834"/>
                  </a:lnTo>
                  <a:lnTo>
                    <a:pt x="316105" y="288953"/>
                  </a:lnTo>
                  <a:lnTo>
                    <a:pt x="343086" y="325673"/>
                  </a:lnTo>
                  <a:lnTo>
                    <a:pt x="343086" y="83839"/>
                  </a:lnTo>
                  <a:lnTo>
                    <a:pt x="338282" y="61078"/>
                  </a:lnTo>
                  <a:lnTo>
                    <a:pt x="326003" y="42585"/>
                  </a:lnTo>
                  <a:lnTo>
                    <a:pt x="298955" y="26937"/>
                  </a:lnTo>
                  <a:lnTo>
                    <a:pt x="250484" y="9172"/>
                  </a:lnTo>
                  <a:lnTo>
                    <a:pt x="199895" y="216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88363" y="3054095"/>
            <a:ext cx="1165860" cy="1165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0896" y="3179064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01968" y="3026664"/>
            <a:ext cx="1219200" cy="1219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74244" y="3274736"/>
            <a:ext cx="1273810" cy="722630"/>
          </a:xfrm>
          <a:custGeom>
            <a:avLst/>
            <a:gdLst/>
            <a:ahLst/>
            <a:cxnLst/>
            <a:rect l="l" t="t" r="r" b="b"/>
            <a:pathLst>
              <a:path w="1273809" h="722629">
                <a:moveTo>
                  <a:pt x="213017" y="269444"/>
                </a:moveTo>
                <a:lnTo>
                  <a:pt x="164930" y="277736"/>
                </a:lnTo>
                <a:lnTo>
                  <a:pt x="119890" y="296008"/>
                </a:lnTo>
                <a:lnTo>
                  <a:pt x="79419" y="323464"/>
                </a:lnTo>
                <a:lnTo>
                  <a:pt x="45040" y="359308"/>
                </a:lnTo>
                <a:lnTo>
                  <a:pt x="20042" y="402240"/>
                </a:lnTo>
                <a:lnTo>
                  <a:pt x="4980" y="448570"/>
                </a:lnTo>
                <a:lnTo>
                  <a:pt x="0" y="496636"/>
                </a:lnTo>
                <a:lnTo>
                  <a:pt x="5246" y="544774"/>
                </a:lnTo>
                <a:lnTo>
                  <a:pt x="20864" y="591321"/>
                </a:lnTo>
                <a:lnTo>
                  <a:pt x="47083" y="633288"/>
                </a:lnTo>
                <a:lnTo>
                  <a:pt x="81208" y="668168"/>
                </a:lnTo>
                <a:lnTo>
                  <a:pt x="121715" y="695021"/>
                </a:lnTo>
                <a:lnTo>
                  <a:pt x="167082" y="712907"/>
                </a:lnTo>
                <a:lnTo>
                  <a:pt x="215785" y="720886"/>
                </a:lnTo>
                <a:lnTo>
                  <a:pt x="215785" y="722392"/>
                </a:lnTo>
                <a:lnTo>
                  <a:pt x="1092175" y="722392"/>
                </a:lnTo>
                <a:lnTo>
                  <a:pt x="1140233" y="715906"/>
                </a:lnTo>
                <a:lnTo>
                  <a:pt x="1183507" y="697618"/>
                </a:lnTo>
                <a:lnTo>
                  <a:pt x="1220233" y="669286"/>
                </a:lnTo>
                <a:lnTo>
                  <a:pt x="1248649" y="632668"/>
                </a:lnTo>
                <a:lnTo>
                  <a:pt x="1266991" y="589521"/>
                </a:lnTo>
                <a:lnTo>
                  <a:pt x="1273497" y="541604"/>
                </a:lnTo>
                <a:lnTo>
                  <a:pt x="1267103" y="493575"/>
                </a:lnTo>
                <a:lnTo>
                  <a:pt x="1249041" y="450149"/>
                </a:lnTo>
                <a:lnTo>
                  <a:pt x="1220989" y="413168"/>
                </a:lnTo>
                <a:lnTo>
                  <a:pt x="1184626" y="384474"/>
                </a:lnTo>
                <a:lnTo>
                  <a:pt x="1141632" y="365907"/>
                </a:lnTo>
                <a:lnTo>
                  <a:pt x="1093686" y="359308"/>
                </a:lnTo>
                <a:lnTo>
                  <a:pt x="1078575" y="359308"/>
                </a:lnTo>
                <a:lnTo>
                  <a:pt x="1071988" y="305378"/>
                </a:lnTo>
                <a:lnTo>
                  <a:pt x="1059294" y="271927"/>
                </a:lnTo>
                <a:lnTo>
                  <a:pt x="262626" y="271927"/>
                </a:lnTo>
                <a:lnTo>
                  <a:pt x="213017" y="269444"/>
                </a:lnTo>
                <a:close/>
              </a:path>
              <a:path w="1273809" h="722629">
                <a:moveTo>
                  <a:pt x="516613" y="0"/>
                </a:moveTo>
                <a:lnTo>
                  <a:pt x="471147" y="6770"/>
                </a:lnTo>
                <a:lnTo>
                  <a:pt x="427481" y="21124"/>
                </a:lnTo>
                <a:lnTo>
                  <a:pt x="387569" y="42222"/>
                </a:lnTo>
                <a:lnTo>
                  <a:pt x="352048" y="69322"/>
                </a:lnTo>
                <a:lnTo>
                  <a:pt x="321556" y="101684"/>
                </a:lnTo>
                <a:lnTo>
                  <a:pt x="296730" y="138566"/>
                </a:lnTo>
                <a:lnTo>
                  <a:pt x="278209" y="179226"/>
                </a:lnTo>
                <a:lnTo>
                  <a:pt x="266628" y="222922"/>
                </a:lnTo>
                <a:lnTo>
                  <a:pt x="262626" y="268914"/>
                </a:lnTo>
                <a:lnTo>
                  <a:pt x="262626" y="271927"/>
                </a:lnTo>
                <a:lnTo>
                  <a:pt x="1059294" y="271927"/>
                </a:lnTo>
                <a:lnTo>
                  <a:pt x="1053077" y="255543"/>
                </a:lnTo>
                <a:lnTo>
                  <a:pt x="1023116" y="211641"/>
                </a:lnTo>
                <a:lnTo>
                  <a:pt x="983381" y="175506"/>
                </a:lnTo>
                <a:lnTo>
                  <a:pt x="935312" y="149848"/>
                </a:lnTo>
                <a:lnTo>
                  <a:pt x="776372" y="146882"/>
                </a:lnTo>
                <a:lnTo>
                  <a:pt x="751730" y="107678"/>
                </a:lnTo>
                <a:lnTo>
                  <a:pt x="721456" y="73930"/>
                </a:lnTo>
                <a:lnTo>
                  <a:pt x="686437" y="46009"/>
                </a:lnTo>
                <a:lnTo>
                  <a:pt x="647558" y="24284"/>
                </a:lnTo>
                <a:lnTo>
                  <a:pt x="605704" y="9127"/>
                </a:lnTo>
                <a:lnTo>
                  <a:pt x="561760" y="909"/>
                </a:lnTo>
                <a:lnTo>
                  <a:pt x="516613" y="0"/>
                </a:lnTo>
                <a:close/>
              </a:path>
              <a:path w="1273809" h="722629">
                <a:moveTo>
                  <a:pt x="829541" y="135253"/>
                </a:moveTo>
                <a:lnTo>
                  <a:pt x="776372" y="146882"/>
                </a:lnTo>
                <a:lnTo>
                  <a:pt x="923890" y="146882"/>
                </a:lnTo>
                <a:lnTo>
                  <a:pt x="883277" y="136336"/>
                </a:lnTo>
                <a:lnTo>
                  <a:pt x="829541" y="13525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17670" y="4330445"/>
            <a:ext cx="61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solidFill>
                  <a:srgbClr val="FF0066"/>
                </a:solidFill>
                <a:latin typeface="Trebuchet MS"/>
                <a:cs typeface="Trebuchet MS"/>
              </a:rPr>
              <a:t>M</a:t>
            </a:r>
            <a:r>
              <a:rPr sz="2400" spc="-90" dirty="0">
                <a:solidFill>
                  <a:srgbClr val="FF0066"/>
                </a:solidFill>
                <a:latin typeface="Trebuchet MS"/>
                <a:cs typeface="Trebuchet MS"/>
              </a:rPr>
              <a:t>A</a:t>
            </a:r>
            <a:r>
              <a:rPr sz="2400" spc="-155" dirty="0">
                <a:solidFill>
                  <a:srgbClr val="FF0066"/>
                </a:solidFill>
                <a:latin typeface="Trebuchet MS"/>
                <a:cs typeface="Trebuchet MS"/>
              </a:rPr>
              <a:t>C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013" y="4330445"/>
            <a:ext cx="66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solidFill>
                  <a:srgbClr val="FF33CC"/>
                </a:solidFill>
                <a:latin typeface="Trebuchet MS"/>
                <a:cs typeface="Trebuchet MS"/>
              </a:rPr>
              <a:t>Li</a:t>
            </a:r>
            <a:r>
              <a:rPr sz="2400" spc="-195" dirty="0">
                <a:solidFill>
                  <a:srgbClr val="FF33CC"/>
                </a:solidFill>
                <a:latin typeface="Trebuchet MS"/>
                <a:cs typeface="Trebuchet MS"/>
              </a:rPr>
              <a:t>n</a:t>
            </a:r>
            <a:r>
              <a:rPr sz="2400" spc="-90" dirty="0">
                <a:solidFill>
                  <a:srgbClr val="FF33CC"/>
                </a:solidFill>
                <a:latin typeface="Trebuchet MS"/>
                <a:cs typeface="Trebuchet MS"/>
              </a:rPr>
              <a:t>u</a:t>
            </a:r>
            <a:r>
              <a:rPr sz="2400" spc="-200" dirty="0">
                <a:solidFill>
                  <a:srgbClr val="FF33CC"/>
                </a:solidFill>
                <a:latin typeface="Trebuchet MS"/>
                <a:cs typeface="Trebuchet MS"/>
              </a:rPr>
              <a:t>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9118" y="4330445"/>
            <a:ext cx="115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FF9933"/>
                </a:solidFill>
                <a:latin typeface="Trebuchet MS"/>
                <a:cs typeface="Trebuchet MS"/>
              </a:rPr>
              <a:t>W</a:t>
            </a:r>
            <a:r>
              <a:rPr sz="2400" spc="-80" dirty="0">
                <a:solidFill>
                  <a:srgbClr val="FF9933"/>
                </a:solidFill>
                <a:latin typeface="Trebuchet MS"/>
                <a:cs typeface="Trebuchet MS"/>
              </a:rPr>
              <a:t>i</a:t>
            </a:r>
            <a:r>
              <a:rPr sz="2400" spc="-160" dirty="0">
                <a:solidFill>
                  <a:srgbClr val="FF9933"/>
                </a:solidFill>
                <a:latin typeface="Trebuchet MS"/>
                <a:cs typeface="Trebuchet MS"/>
              </a:rPr>
              <a:t>n</a:t>
            </a:r>
            <a:r>
              <a:rPr sz="2400" spc="-120" dirty="0">
                <a:solidFill>
                  <a:srgbClr val="FF9933"/>
                </a:solidFill>
                <a:latin typeface="Trebuchet MS"/>
                <a:cs typeface="Trebuchet MS"/>
              </a:rPr>
              <a:t>d</a:t>
            </a:r>
            <a:r>
              <a:rPr sz="2400" spc="-80" dirty="0">
                <a:solidFill>
                  <a:srgbClr val="FF9933"/>
                </a:solidFill>
                <a:latin typeface="Trebuchet MS"/>
                <a:cs typeface="Trebuchet MS"/>
              </a:rPr>
              <a:t>o</a:t>
            </a:r>
            <a:r>
              <a:rPr sz="2400" spc="-165" dirty="0">
                <a:solidFill>
                  <a:srgbClr val="FF9933"/>
                </a:solidFill>
                <a:latin typeface="Trebuchet MS"/>
                <a:cs typeface="Trebuchet MS"/>
              </a:rPr>
              <a:t>w</a:t>
            </a:r>
            <a:r>
              <a:rPr sz="2400" spc="-45" dirty="0">
                <a:solidFill>
                  <a:srgbClr val="FF9933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28454" y="4330445"/>
            <a:ext cx="727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FF0066"/>
                </a:solidFill>
                <a:latin typeface="Trebuchet MS"/>
                <a:cs typeface="Trebuchet MS"/>
              </a:rPr>
              <a:t>C</a:t>
            </a:r>
            <a:r>
              <a:rPr sz="2400" spc="-85" dirty="0">
                <a:solidFill>
                  <a:srgbClr val="FF0066"/>
                </a:solidFill>
                <a:latin typeface="Trebuchet MS"/>
                <a:cs typeface="Trebuchet MS"/>
              </a:rPr>
              <a:t>lo</a:t>
            </a:r>
            <a:r>
              <a:rPr sz="2400" spc="-145" dirty="0">
                <a:solidFill>
                  <a:srgbClr val="FF0066"/>
                </a:solidFill>
                <a:latin typeface="Trebuchet MS"/>
                <a:cs typeface="Trebuchet MS"/>
              </a:rPr>
              <a:t>u</a:t>
            </a:r>
            <a:r>
              <a:rPr sz="2400" spc="-95" dirty="0">
                <a:solidFill>
                  <a:srgbClr val="FF0066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016" y="582168"/>
            <a:ext cx="730046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2450" y="3171520"/>
            <a:ext cx="3312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m m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600" spc="-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584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55" dirty="0"/>
              <a:t>Run </a:t>
            </a:r>
            <a:r>
              <a:rPr sz="3600" spc="575" dirty="0"/>
              <a:t>–</a:t>
            </a:r>
            <a:r>
              <a:rPr sz="3600" spc="-755" dirty="0"/>
              <a:t> </a:t>
            </a:r>
            <a:r>
              <a:rPr sz="3600" spc="-245" dirty="0"/>
              <a:t>start </a:t>
            </a:r>
            <a:r>
              <a:rPr sz="3600" spc="-240" dirty="0"/>
              <a:t>a </a:t>
            </a:r>
            <a:r>
              <a:rPr sz="3600" spc="-22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5380" y="1385316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5125" y="1718817"/>
            <a:ext cx="7594600" cy="1555115"/>
            <a:chOff x="1135125" y="1718817"/>
            <a:chExt cx="7594600" cy="1555115"/>
          </a:xfrm>
        </p:grpSpPr>
        <p:sp>
          <p:nvSpPr>
            <p:cNvPr id="9" name="object 9"/>
            <p:cNvSpPr/>
            <p:nvPr/>
          </p:nvSpPr>
          <p:spPr>
            <a:xfrm>
              <a:off x="1141475" y="1725167"/>
              <a:ext cx="7581900" cy="1542415"/>
            </a:xfrm>
            <a:custGeom>
              <a:avLst/>
              <a:gdLst/>
              <a:ahLst/>
              <a:cxnLst/>
              <a:rect l="l" t="t" r="r" b="b"/>
              <a:pathLst>
                <a:path w="7581900" h="1542414">
                  <a:moveTo>
                    <a:pt x="7581900" y="0"/>
                  </a:moveTo>
                  <a:lnTo>
                    <a:pt x="0" y="0"/>
                  </a:lnTo>
                  <a:lnTo>
                    <a:pt x="0" y="1542288"/>
                  </a:lnTo>
                  <a:lnTo>
                    <a:pt x="7581900" y="15422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475" y="1725167"/>
              <a:ext cx="7581900" cy="1542415"/>
            </a:xfrm>
            <a:custGeom>
              <a:avLst/>
              <a:gdLst/>
              <a:ahLst/>
              <a:cxnLst/>
              <a:rect l="l" t="t" r="r" b="b"/>
              <a:pathLst>
                <a:path w="7581900" h="1542414">
                  <a:moveTo>
                    <a:pt x="0" y="1542288"/>
                  </a:moveTo>
                  <a:lnTo>
                    <a:pt x="7581900" y="15422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5422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5380" y="1723644"/>
            <a:ext cx="7594600" cy="15500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'nginx:latest'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exists</a:t>
            </a:r>
            <a:endParaRPr sz="1300">
              <a:latin typeface="Arial"/>
              <a:cs typeface="Arial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5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0216" y="3171189"/>
            <a:ext cx="44253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ps </a:t>
            </a:r>
            <a:r>
              <a:rPr spc="575" dirty="0"/>
              <a:t>–</a:t>
            </a:r>
            <a:r>
              <a:rPr spc="-655" dirty="0"/>
              <a:t> </a:t>
            </a:r>
            <a:r>
              <a:rPr spc="-260" dirty="0"/>
              <a:t>list </a:t>
            </a:r>
            <a:r>
              <a:rPr spc="-220" dirty="0"/>
              <a:t>containers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692"/>
              <a:ext cx="3438144" cy="452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1357884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3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3611854"/>
            <a:ext cx="3438525" cy="541655"/>
            <a:chOff x="1082039" y="3611854"/>
            <a:chExt cx="3438525" cy="541655"/>
          </a:xfrm>
        </p:grpSpPr>
        <p:sp>
          <p:nvSpPr>
            <p:cNvPr id="9" name="object 9"/>
            <p:cNvSpPr/>
            <p:nvPr/>
          </p:nvSpPr>
          <p:spPr>
            <a:xfrm>
              <a:off x="1082039" y="3628631"/>
              <a:ext cx="3438144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4063" y="3611854"/>
              <a:ext cx="1691639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3668268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2719" y="3690873"/>
            <a:ext cx="1361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30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r>
              <a:rPr sz="160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D9D9D9"/>
                </a:solidFill>
                <a:latin typeface="Arial"/>
                <a:cs typeface="Arial"/>
              </a:rPr>
              <a:t>-a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1475" y="1725167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ng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-g 'daemon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0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/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ly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41475" y="3692141"/>
            <a:ext cx="10643870" cy="986790"/>
            <a:chOff x="1141475" y="3692141"/>
            <a:chExt cx="10643870" cy="986790"/>
          </a:xfrm>
        </p:grpSpPr>
        <p:sp>
          <p:nvSpPr>
            <p:cNvPr id="23" name="object 23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475" y="4023359"/>
              <a:ext cx="10643870" cy="655320"/>
            </a:xfrm>
            <a:custGeom>
              <a:avLst/>
              <a:gdLst/>
              <a:ahLst/>
              <a:cxnLst/>
              <a:rect l="l" t="t" r="r" b="b"/>
              <a:pathLst>
                <a:path w="10643870" h="655320">
                  <a:moveTo>
                    <a:pt x="1064361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0643616" y="65531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20216" y="3983863"/>
            <a:ext cx="112839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cf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2f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0000" y="3983863"/>
            <a:ext cx="48704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G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endParaRPr sz="1200">
              <a:latin typeface="Courier New"/>
              <a:cs typeface="Courier New"/>
            </a:endParaRPr>
          </a:p>
          <a:p>
            <a:pPr marL="13335" marR="5080">
              <a:lnSpc>
                <a:spcPct val="120000"/>
              </a:lnSpc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gi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x  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8432" y="3983863"/>
            <a:ext cx="205295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-g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-6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"docker-entrypoint.s…"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9520" y="3983863"/>
            <a:ext cx="122491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69293" y="3983863"/>
            <a:ext cx="223710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 seconds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 3 seconds</a:t>
            </a:r>
            <a:r>
              <a:rPr sz="1200" spc="-4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55989" y="3983863"/>
            <a:ext cx="1597660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 marR="5080">
              <a:lnSpc>
                <a:spcPct val="12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ax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ya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b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h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at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25863"/>
            <a:ext cx="11372215" cy="3532504"/>
            <a:chOff x="0" y="3325863"/>
            <a:chExt cx="11372215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8583" y="3639311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4279" y="410971"/>
            <a:ext cx="53282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STOP </a:t>
            </a:r>
            <a:r>
              <a:rPr spc="575" dirty="0"/>
              <a:t>–</a:t>
            </a:r>
            <a:r>
              <a:rPr spc="-700" dirty="0"/>
              <a:t> </a:t>
            </a:r>
            <a:r>
              <a:rPr spc="-180" dirty="0"/>
              <a:t>stop </a:t>
            </a:r>
            <a:r>
              <a:rPr spc="-240" dirty="0"/>
              <a:t>a </a:t>
            </a:r>
            <a:r>
              <a:rPr spc="-225" dirty="0"/>
              <a:t>container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20" name="object 20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4063" y="1328902"/>
              <a:ext cx="1357884" cy="5410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82039" y="2700502"/>
            <a:ext cx="11109960" cy="623570"/>
            <a:chOff x="1082039" y="2700502"/>
            <a:chExt cx="11109960" cy="623570"/>
          </a:xfrm>
        </p:grpSpPr>
        <p:sp>
          <p:nvSpPr>
            <p:cNvPr id="24" name="object 24"/>
            <p:cNvSpPr/>
            <p:nvPr/>
          </p:nvSpPr>
          <p:spPr>
            <a:xfrm>
              <a:off x="1082039" y="2715780"/>
              <a:ext cx="3438144" cy="454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4063" y="2700502"/>
              <a:ext cx="3025140" cy="5410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475" y="2755392"/>
              <a:ext cx="3324225" cy="341630"/>
            </a:xfrm>
            <a:custGeom>
              <a:avLst/>
              <a:gdLst/>
              <a:ahLst/>
              <a:cxnLst/>
              <a:rect l="l" t="t" r="r" b="b"/>
              <a:pathLst>
                <a:path w="3324225" h="341630">
                  <a:moveTo>
                    <a:pt x="3323844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3323844" y="341375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2925" y="276250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41475" y="3110484"/>
              <a:ext cx="11050905" cy="213360"/>
            </a:xfrm>
            <a:custGeom>
              <a:avLst/>
              <a:gdLst/>
              <a:ahLst/>
              <a:cxnLst/>
              <a:rect l="l" t="t" r="r" b="b"/>
              <a:pathLst>
                <a:path w="11050905" h="213360">
                  <a:moveTo>
                    <a:pt x="11050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1050524" y="213360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3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1475" y="1725167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ng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-g 'daemon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0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/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ly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41475" y="2664695"/>
            <a:ext cx="11050905" cy="65214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994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14" dirty="0">
                <a:solidFill>
                  <a:srgbClr val="D9D9D9"/>
                </a:solidFill>
                <a:latin typeface="Arial"/>
                <a:cs typeface="Arial"/>
              </a:rPr>
              <a:t>stop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silly_sammet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7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82039" y="3611854"/>
            <a:ext cx="3438525" cy="541655"/>
            <a:chOff x="1082039" y="3611854"/>
            <a:chExt cx="3438525" cy="541655"/>
          </a:xfrm>
        </p:grpSpPr>
        <p:sp>
          <p:nvSpPr>
            <p:cNvPr id="41" name="object 41"/>
            <p:cNvSpPr/>
            <p:nvPr/>
          </p:nvSpPr>
          <p:spPr>
            <a:xfrm>
              <a:off x="1082039" y="3628631"/>
              <a:ext cx="3438144" cy="4511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74063" y="3611854"/>
              <a:ext cx="1691639" cy="5410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141475" y="3668267"/>
            <a:ext cx="3324225" cy="338455"/>
            <a:chOff x="1141475" y="3668267"/>
            <a:chExt cx="3324225" cy="338455"/>
          </a:xfrm>
        </p:grpSpPr>
        <p:sp>
          <p:nvSpPr>
            <p:cNvPr id="44" name="object 44"/>
            <p:cNvSpPr/>
            <p:nvPr/>
          </p:nvSpPr>
          <p:spPr>
            <a:xfrm>
              <a:off x="1141475" y="3668267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1232852" y="4280534"/>
            <a:ext cx="2854960" cy="172720"/>
          </a:xfrm>
          <a:custGeom>
            <a:avLst/>
            <a:gdLst/>
            <a:ahLst/>
            <a:cxnLst/>
            <a:rect l="l" t="t" r="r" b="b"/>
            <a:pathLst>
              <a:path w="2854960" h="172720">
                <a:moveTo>
                  <a:pt x="2854388" y="0"/>
                </a:moveTo>
                <a:lnTo>
                  <a:pt x="2854388" y="0"/>
                </a:lnTo>
                <a:lnTo>
                  <a:pt x="0" y="0"/>
                </a:lnTo>
                <a:lnTo>
                  <a:pt x="0" y="172212"/>
                </a:lnTo>
                <a:lnTo>
                  <a:pt x="2854388" y="172212"/>
                </a:lnTo>
                <a:lnTo>
                  <a:pt x="285438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87241" y="4280534"/>
            <a:ext cx="7092950" cy="172720"/>
          </a:xfrm>
          <a:custGeom>
            <a:avLst/>
            <a:gdLst/>
            <a:ahLst/>
            <a:cxnLst/>
            <a:rect l="l" t="t" r="r" b="b"/>
            <a:pathLst>
              <a:path w="7092950" h="172720">
                <a:moveTo>
                  <a:pt x="7092696" y="0"/>
                </a:moveTo>
                <a:lnTo>
                  <a:pt x="5987796" y="0"/>
                </a:lnTo>
                <a:lnTo>
                  <a:pt x="92964" y="0"/>
                </a:lnTo>
                <a:lnTo>
                  <a:pt x="0" y="0"/>
                </a:lnTo>
                <a:lnTo>
                  <a:pt x="0" y="172212"/>
                </a:lnTo>
                <a:lnTo>
                  <a:pt x="92964" y="172212"/>
                </a:lnTo>
                <a:lnTo>
                  <a:pt x="5987796" y="172212"/>
                </a:lnTo>
                <a:lnTo>
                  <a:pt x="7092696" y="172212"/>
                </a:lnTo>
                <a:lnTo>
                  <a:pt x="7092696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141475" y="3668267"/>
          <a:ext cx="10644505" cy="1010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6710">
                <a:tc gridSpan="4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6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600" spc="26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r>
                        <a:rPr sz="1200" spc="-3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U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NAMES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796856ac413d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nginx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"nginx </a:t>
                      </a:r>
                      <a:r>
                        <a:rPr sz="1200" spc="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-g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'daemon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of…"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240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(0)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 seconds</a:t>
                      </a:r>
                      <a:r>
                        <a:rPr sz="1200" spc="-4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silly_sammet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cff8ac918a2f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"docker-entrypoint.s…"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(0)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 seconds</a:t>
                      </a:r>
                      <a:r>
                        <a:rPr sz="1200" spc="-4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relaxed_aryabhata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32103" y="0"/>
            <a:ext cx="11360150" cy="6858000"/>
            <a:chOff x="832103" y="0"/>
            <a:chExt cx="11360150" cy="6858000"/>
          </a:xfrm>
        </p:grpSpPr>
        <p:sp>
          <p:nvSpPr>
            <p:cNvPr id="12" name="object 12"/>
            <p:cNvSpPr/>
            <p:nvPr/>
          </p:nvSpPr>
          <p:spPr>
            <a:xfrm>
              <a:off x="832103" y="0"/>
              <a:ext cx="11360150" cy="6858000"/>
            </a:xfrm>
            <a:custGeom>
              <a:avLst/>
              <a:gdLst/>
              <a:ahLst/>
              <a:cxnLst/>
              <a:rect l="l" t="t" r="r" b="b"/>
              <a:pathLst>
                <a:path w="11360150" h="6858000">
                  <a:moveTo>
                    <a:pt x="5488432" y="0"/>
                  </a:moveTo>
                  <a:lnTo>
                    <a:pt x="4881372" y="0"/>
                  </a:lnTo>
                  <a:lnTo>
                    <a:pt x="4877943" y="10795"/>
                  </a:lnTo>
                  <a:lnTo>
                    <a:pt x="4859415" y="46070"/>
                  </a:lnTo>
                  <a:lnTo>
                    <a:pt x="4836594" y="77871"/>
                  </a:lnTo>
                  <a:lnTo>
                    <a:pt x="4810048" y="106659"/>
                  </a:lnTo>
                  <a:lnTo>
                    <a:pt x="4780342" y="132894"/>
                  </a:lnTo>
                  <a:lnTo>
                    <a:pt x="4748045" y="157039"/>
                  </a:lnTo>
                  <a:lnTo>
                    <a:pt x="4713723" y="179554"/>
                  </a:lnTo>
                  <a:lnTo>
                    <a:pt x="4677943" y="200900"/>
                  </a:lnTo>
                  <a:lnTo>
                    <a:pt x="4641271" y="221539"/>
                  </a:lnTo>
                  <a:lnTo>
                    <a:pt x="4604276" y="241932"/>
                  </a:lnTo>
                  <a:lnTo>
                    <a:pt x="4567523" y="262540"/>
                  </a:lnTo>
                  <a:lnTo>
                    <a:pt x="4531579" y="283825"/>
                  </a:lnTo>
                  <a:lnTo>
                    <a:pt x="4497013" y="306246"/>
                  </a:lnTo>
                  <a:lnTo>
                    <a:pt x="4464389" y="330267"/>
                  </a:lnTo>
                  <a:lnTo>
                    <a:pt x="4434276" y="356347"/>
                  </a:lnTo>
                  <a:lnTo>
                    <a:pt x="4407241" y="384948"/>
                  </a:lnTo>
                  <a:lnTo>
                    <a:pt x="4383850" y="416532"/>
                  </a:lnTo>
                  <a:lnTo>
                    <a:pt x="4364669" y="451559"/>
                  </a:lnTo>
                  <a:lnTo>
                    <a:pt x="4350267" y="490491"/>
                  </a:lnTo>
                  <a:lnTo>
                    <a:pt x="4341210" y="533789"/>
                  </a:lnTo>
                  <a:lnTo>
                    <a:pt x="4338066" y="581913"/>
                  </a:lnTo>
                  <a:lnTo>
                    <a:pt x="4340173" y="626584"/>
                  </a:lnTo>
                  <a:lnTo>
                    <a:pt x="4346289" y="667231"/>
                  </a:lnTo>
                  <a:lnTo>
                    <a:pt x="4356106" y="704147"/>
                  </a:lnTo>
                  <a:lnTo>
                    <a:pt x="4385608" y="767969"/>
                  </a:lnTo>
                  <a:lnTo>
                    <a:pt x="4426211" y="820408"/>
                  </a:lnTo>
                  <a:lnTo>
                    <a:pt x="4475450" y="863821"/>
                  </a:lnTo>
                  <a:lnTo>
                    <a:pt x="4530856" y="900567"/>
                  </a:lnTo>
                  <a:lnTo>
                    <a:pt x="4589962" y="933002"/>
                  </a:lnTo>
                  <a:lnTo>
                    <a:pt x="4680164" y="978731"/>
                  </a:lnTo>
                  <a:lnTo>
                    <a:pt x="4709409" y="994373"/>
                  </a:lnTo>
                  <a:lnTo>
                    <a:pt x="4764815" y="1028024"/>
                  </a:lnTo>
                  <a:lnTo>
                    <a:pt x="4814054" y="1066796"/>
                  </a:lnTo>
                  <a:lnTo>
                    <a:pt x="4854657" y="1113045"/>
                  </a:lnTo>
                  <a:lnTo>
                    <a:pt x="4884159" y="1169130"/>
                  </a:lnTo>
                  <a:lnTo>
                    <a:pt x="4900092" y="1237409"/>
                  </a:lnTo>
                  <a:lnTo>
                    <a:pt x="4902200" y="1276858"/>
                  </a:lnTo>
                  <a:lnTo>
                    <a:pt x="4899760" y="1319104"/>
                  </a:lnTo>
                  <a:lnTo>
                    <a:pt x="4892699" y="1357603"/>
                  </a:lnTo>
                  <a:lnTo>
                    <a:pt x="4866251" y="1424610"/>
                  </a:lnTo>
                  <a:lnTo>
                    <a:pt x="4825937" y="1480386"/>
                  </a:lnTo>
                  <a:lnTo>
                    <a:pt x="4774839" y="1527437"/>
                  </a:lnTo>
                  <a:lnTo>
                    <a:pt x="4716038" y="1568270"/>
                  </a:lnTo>
                  <a:lnTo>
                    <a:pt x="4652614" y="1605392"/>
                  </a:lnTo>
                  <a:lnTo>
                    <a:pt x="4587651" y="1641311"/>
                  </a:lnTo>
                  <a:lnTo>
                    <a:pt x="4555554" y="1659602"/>
                  </a:lnTo>
                  <a:lnTo>
                    <a:pt x="4494056" y="1698415"/>
                  </a:lnTo>
                  <a:lnTo>
                    <a:pt x="4438721" y="1742292"/>
                  </a:lnTo>
                  <a:lnTo>
                    <a:pt x="4392630" y="1793739"/>
                  </a:lnTo>
                  <a:lnTo>
                    <a:pt x="4358864" y="1855263"/>
                  </a:lnTo>
                  <a:lnTo>
                    <a:pt x="4340505" y="1929372"/>
                  </a:lnTo>
                  <a:lnTo>
                    <a:pt x="4338066" y="1971928"/>
                  </a:lnTo>
                  <a:lnTo>
                    <a:pt x="4340173" y="2016600"/>
                  </a:lnTo>
                  <a:lnTo>
                    <a:pt x="4346289" y="2057247"/>
                  </a:lnTo>
                  <a:lnTo>
                    <a:pt x="4356106" y="2094166"/>
                  </a:lnTo>
                  <a:lnTo>
                    <a:pt x="4385608" y="2157994"/>
                  </a:lnTo>
                  <a:lnTo>
                    <a:pt x="4426211" y="2210442"/>
                  </a:lnTo>
                  <a:lnTo>
                    <a:pt x="4475450" y="2253867"/>
                  </a:lnTo>
                  <a:lnTo>
                    <a:pt x="4530856" y="2290625"/>
                  </a:lnTo>
                  <a:lnTo>
                    <a:pt x="4589962" y="2323074"/>
                  </a:lnTo>
                  <a:lnTo>
                    <a:pt x="4680164" y="2368823"/>
                  </a:lnTo>
                  <a:lnTo>
                    <a:pt x="4709409" y="2384472"/>
                  </a:lnTo>
                  <a:lnTo>
                    <a:pt x="4764815" y="2418135"/>
                  </a:lnTo>
                  <a:lnTo>
                    <a:pt x="4814054" y="2456918"/>
                  </a:lnTo>
                  <a:lnTo>
                    <a:pt x="4854657" y="2503176"/>
                  </a:lnTo>
                  <a:lnTo>
                    <a:pt x="4884159" y="2559268"/>
                  </a:lnTo>
                  <a:lnTo>
                    <a:pt x="4900092" y="2627550"/>
                  </a:lnTo>
                  <a:lnTo>
                    <a:pt x="4902200" y="2667000"/>
                  </a:lnTo>
                  <a:lnTo>
                    <a:pt x="4899760" y="2709233"/>
                  </a:lnTo>
                  <a:lnTo>
                    <a:pt x="4892699" y="2747720"/>
                  </a:lnTo>
                  <a:lnTo>
                    <a:pt x="4866251" y="2814710"/>
                  </a:lnTo>
                  <a:lnTo>
                    <a:pt x="4825937" y="2870476"/>
                  </a:lnTo>
                  <a:lnTo>
                    <a:pt x="4774839" y="2917523"/>
                  </a:lnTo>
                  <a:lnTo>
                    <a:pt x="4716038" y="2958356"/>
                  </a:lnTo>
                  <a:lnTo>
                    <a:pt x="4652614" y="2995483"/>
                  </a:lnTo>
                  <a:lnTo>
                    <a:pt x="4587651" y="3031409"/>
                  </a:lnTo>
                  <a:lnTo>
                    <a:pt x="4555554" y="3049705"/>
                  </a:lnTo>
                  <a:lnTo>
                    <a:pt x="4494056" y="3088527"/>
                  </a:lnTo>
                  <a:lnTo>
                    <a:pt x="4438721" y="3132413"/>
                  </a:lnTo>
                  <a:lnTo>
                    <a:pt x="4392630" y="3183869"/>
                  </a:lnTo>
                  <a:lnTo>
                    <a:pt x="4358864" y="3245401"/>
                  </a:lnTo>
                  <a:lnTo>
                    <a:pt x="4340505" y="3319513"/>
                  </a:lnTo>
                  <a:lnTo>
                    <a:pt x="4338066" y="3362071"/>
                  </a:lnTo>
                  <a:lnTo>
                    <a:pt x="4340173" y="3406741"/>
                  </a:lnTo>
                  <a:lnTo>
                    <a:pt x="4346289" y="3447388"/>
                  </a:lnTo>
                  <a:lnTo>
                    <a:pt x="4356106" y="3484304"/>
                  </a:lnTo>
                  <a:lnTo>
                    <a:pt x="4385608" y="3548127"/>
                  </a:lnTo>
                  <a:lnTo>
                    <a:pt x="4426211" y="3600567"/>
                  </a:lnTo>
                  <a:lnTo>
                    <a:pt x="4475450" y="3643982"/>
                  </a:lnTo>
                  <a:lnTo>
                    <a:pt x="4530856" y="3680731"/>
                  </a:lnTo>
                  <a:lnTo>
                    <a:pt x="4589962" y="3713172"/>
                  </a:lnTo>
                  <a:lnTo>
                    <a:pt x="4680164" y="3758912"/>
                  </a:lnTo>
                  <a:lnTo>
                    <a:pt x="4709409" y="3774559"/>
                  </a:lnTo>
                  <a:lnTo>
                    <a:pt x="4764815" y="3808221"/>
                  </a:lnTo>
                  <a:lnTo>
                    <a:pt x="4814054" y="3847006"/>
                  </a:lnTo>
                  <a:lnTo>
                    <a:pt x="4854657" y="3893272"/>
                  </a:lnTo>
                  <a:lnTo>
                    <a:pt x="4884159" y="3949378"/>
                  </a:lnTo>
                  <a:lnTo>
                    <a:pt x="4900092" y="4017680"/>
                  </a:lnTo>
                  <a:lnTo>
                    <a:pt x="4902200" y="4057142"/>
                  </a:lnTo>
                  <a:lnTo>
                    <a:pt x="4899760" y="4099374"/>
                  </a:lnTo>
                  <a:lnTo>
                    <a:pt x="4892699" y="4137860"/>
                  </a:lnTo>
                  <a:lnTo>
                    <a:pt x="4866251" y="4204845"/>
                  </a:lnTo>
                  <a:lnTo>
                    <a:pt x="4825937" y="4260602"/>
                  </a:lnTo>
                  <a:lnTo>
                    <a:pt x="4774839" y="4307640"/>
                  </a:lnTo>
                  <a:lnTo>
                    <a:pt x="4716038" y="4348464"/>
                  </a:lnTo>
                  <a:lnTo>
                    <a:pt x="4652614" y="4385582"/>
                  </a:lnTo>
                  <a:lnTo>
                    <a:pt x="4587651" y="4421500"/>
                  </a:lnTo>
                  <a:lnTo>
                    <a:pt x="4555554" y="4439793"/>
                  </a:lnTo>
                  <a:lnTo>
                    <a:pt x="4494056" y="4478613"/>
                  </a:lnTo>
                  <a:lnTo>
                    <a:pt x="4438721" y="4522501"/>
                  </a:lnTo>
                  <a:lnTo>
                    <a:pt x="4392630" y="4573963"/>
                  </a:lnTo>
                  <a:lnTo>
                    <a:pt x="4358864" y="4635508"/>
                  </a:lnTo>
                  <a:lnTo>
                    <a:pt x="4340505" y="4709642"/>
                  </a:lnTo>
                  <a:lnTo>
                    <a:pt x="4338066" y="4752213"/>
                  </a:lnTo>
                  <a:lnTo>
                    <a:pt x="4340173" y="4796883"/>
                  </a:lnTo>
                  <a:lnTo>
                    <a:pt x="4346289" y="4837530"/>
                  </a:lnTo>
                  <a:lnTo>
                    <a:pt x="4356106" y="4874446"/>
                  </a:lnTo>
                  <a:lnTo>
                    <a:pt x="4385608" y="4938269"/>
                  </a:lnTo>
                  <a:lnTo>
                    <a:pt x="4426211" y="4990709"/>
                  </a:lnTo>
                  <a:lnTo>
                    <a:pt x="4475450" y="5034124"/>
                  </a:lnTo>
                  <a:lnTo>
                    <a:pt x="4530856" y="5070873"/>
                  </a:lnTo>
                  <a:lnTo>
                    <a:pt x="4589962" y="5103314"/>
                  </a:lnTo>
                  <a:lnTo>
                    <a:pt x="4680164" y="5149054"/>
                  </a:lnTo>
                  <a:lnTo>
                    <a:pt x="4709409" y="5164701"/>
                  </a:lnTo>
                  <a:lnTo>
                    <a:pt x="4764815" y="5198363"/>
                  </a:lnTo>
                  <a:lnTo>
                    <a:pt x="4814054" y="5237148"/>
                  </a:lnTo>
                  <a:lnTo>
                    <a:pt x="4854657" y="5283414"/>
                  </a:lnTo>
                  <a:lnTo>
                    <a:pt x="4884159" y="5339520"/>
                  </a:lnTo>
                  <a:lnTo>
                    <a:pt x="4900092" y="5407822"/>
                  </a:lnTo>
                  <a:lnTo>
                    <a:pt x="4902200" y="5447284"/>
                  </a:lnTo>
                  <a:lnTo>
                    <a:pt x="4899760" y="5489514"/>
                  </a:lnTo>
                  <a:lnTo>
                    <a:pt x="4892699" y="5527997"/>
                  </a:lnTo>
                  <a:lnTo>
                    <a:pt x="4866251" y="5594979"/>
                  </a:lnTo>
                  <a:lnTo>
                    <a:pt x="4825937" y="5650735"/>
                  </a:lnTo>
                  <a:lnTo>
                    <a:pt x="4774839" y="5697771"/>
                  </a:lnTo>
                  <a:lnTo>
                    <a:pt x="4716038" y="5738595"/>
                  </a:lnTo>
                  <a:lnTo>
                    <a:pt x="4652614" y="5775713"/>
                  </a:lnTo>
                  <a:lnTo>
                    <a:pt x="4587651" y="5811630"/>
                  </a:lnTo>
                  <a:lnTo>
                    <a:pt x="4555554" y="5829923"/>
                  </a:lnTo>
                  <a:lnTo>
                    <a:pt x="4494056" y="5868740"/>
                  </a:lnTo>
                  <a:lnTo>
                    <a:pt x="4438721" y="5912624"/>
                  </a:lnTo>
                  <a:lnTo>
                    <a:pt x="4392630" y="5964081"/>
                  </a:lnTo>
                  <a:lnTo>
                    <a:pt x="4358864" y="6025618"/>
                  </a:lnTo>
                  <a:lnTo>
                    <a:pt x="4340505" y="6099740"/>
                  </a:lnTo>
                  <a:lnTo>
                    <a:pt x="4338066" y="6142304"/>
                  </a:lnTo>
                  <a:lnTo>
                    <a:pt x="4340173" y="6186976"/>
                  </a:lnTo>
                  <a:lnTo>
                    <a:pt x="4346289" y="6227624"/>
                  </a:lnTo>
                  <a:lnTo>
                    <a:pt x="4356106" y="6264542"/>
                  </a:lnTo>
                  <a:lnTo>
                    <a:pt x="4385608" y="6328368"/>
                  </a:lnTo>
                  <a:lnTo>
                    <a:pt x="4426211" y="6380812"/>
                  </a:lnTo>
                  <a:lnTo>
                    <a:pt x="4475450" y="6424231"/>
                  </a:lnTo>
                  <a:lnTo>
                    <a:pt x="4530856" y="6460984"/>
                  </a:lnTo>
                  <a:lnTo>
                    <a:pt x="4589962" y="6493426"/>
                  </a:lnTo>
                  <a:lnTo>
                    <a:pt x="4680164" y="6539168"/>
                  </a:lnTo>
                  <a:lnTo>
                    <a:pt x="4709409" y="6554815"/>
                  </a:lnTo>
                  <a:lnTo>
                    <a:pt x="4764815" y="6588475"/>
                  </a:lnTo>
                  <a:lnTo>
                    <a:pt x="4814054" y="6627257"/>
                  </a:lnTo>
                  <a:lnTo>
                    <a:pt x="4854657" y="6673518"/>
                  </a:lnTo>
                  <a:lnTo>
                    <a:pt x="4884159" y="6729615"/>
                  </a:lnTo>
                  <a:lnTo>
                    <a:pt x="4900092" y="6797907"/>
                  </a:lnTo>
                  <a:lnTo>
                    <a:pt x="4902200" y="6837362"/>
                  </a:lnTo>
                  <a:lnTo>
                    <a:pt x="4900295" y="6857996"/>
                  </a:lnTo>
                  <a:lnTo>
                    <a:pt x="0" y="6857996"/>
                  </a:lnTo>
                  <a:lnTo>
                    <a:pt x="11359896" y="6857999"/>
                  </a:lnTo>
                  <a:lnTo>
                    <a:pt x="5507355" y="6857999"/>
                  </a:lnTo>
                  <a:lnTo>
                    <a:pt x="5509260" y="6837363"/>
                  </a:lnTo>
                  <a:lnTo>
                    <a:pt x="5507152" y="6797908"/>
                  </a:lnTo>
                  <a:lnTo>
                    <a:pt x="5491219" y="6729616"/>
                  </a:lnTo>
                  <a:lnTo>
                    <a:pt x="5461717" y="6673519"/>
                  </a:lnTo>
                  <a:lnTo>
                    <a:pt x="5421114" y="6627258"/>
                  </a:lnTo>
                  <a:lnTo>
                    <a:pt x="5371875" y="6588476"/>
                  </a:lnTo>
                  <a:lnTo>
                    <a:pt x="5316469" y="6554815"/>
                  </a:lnTo>
                  <a:lnTo>
                    <a:pt x="5197022" y="6493426"/>
                  </a:lnTo>
                  <a:lnTo>
                    <a:pt x="5167161" y="6477596"/>
                  </a:lnTo>
                  <a:lnTo>
                    <a:pt x="5109596" y="6443293"/>
                  </a:lnTo>
                  <a:lnTo>
                    <a:pt x="5056965" y="6403502"/>
                  </a:lnTo>
                  <a:lnTo>
                    <a:pt x="5011736" y="6355866"/>
                  </a:lnTo>
                  <a:lnTo>
                    <a:pt x="4976375" y="6298025"/>
                  </a:lnTo>
                  <a:lnTo>
                    <a:pt x="4953349" y="6227624"/>
                  </a:lnTo>
                  <a:lnTo>
                    <a:pt x="4947233" y="6186976"/>
                  </a:lnTo>
                  <a:lnTo>
                    <a:pt x="4945126" y="6142304"/>
                  </a:lnTo>
                  <a:lnTo>
                    <a:pt x="4947565" y="6099740"/>
                  </a:lnTo>
                  <a:lnTo>
                    <a:pt x="4954626" y="6060949"/>
                  </a:lnTo>
                  <a:lnTo>
                    <a:pt x="4981074" y="5993434"/>
                  </a:lnTo>
                  <a:lnTo>
                    <a:pt x="5021388" y="5937251"/>
                  </a:lnTo>
                  <a:lnTo>
                    <a:pt x="5072486" y="5889895"/>
                  </a:lnTo>
                  <a:lnTo>
                    <a:pt x="5131287" y="5848858"/>
                  </a:lnTo>
                  <a:lnTo>
                    <a:pt x="5194711" y="5811635"/>
                  </a:lnTo>
                  <a:lnTo>
                    <a:pt x="5259674" y="5775718"/>
                  </a:lnTo>
                  <a:lnTo>
                    <a:pt x="5291771" y="5757466"/>
                  </a:lnTo>
                  <a:lnTo>
                    <a:pt x="5353269" y="5718809"/>
                  </a:lnTo>
                  <a:lnTo>
                    <a:pt x="5408604" y="5675192"/>
                  </a:lnTo>
                  <a:lnTo>
                    <a:pt x="5454695" y="5624108"/>
                  </a:lnTo>
                  <a:lnTo>
                    <a:pt x="5488461" y="5563051"/>
                  </a:lnTo>
                  <a:lnTo>
                    <a:pt x="5506820" y="5489515"/>
                  </a:lnTo>
                  <a:lnTo>
                    <a:pt x="5509260" y="5447284"/>
                  </a:lnTo>
                  <a:lnTo>
                    <a:pt x="5507152" y="5407822"/>
                  </a:lnTo>
                  <a:lnTo>
                    <a:pt x="5491219" y="5339520"/>
                  </a:lnTo>
                  <a:lnTo>
                    <a:pt x="5461717" y="5283414"/>
                  </a:lnTo>
                  <a:lnTo>
                    <a:pt x="5421114" y="5237148"/>
                  </a:lnTo>
                  <a:lnTo>
                    <a:pt x="5371875" y="5198363"/>
                  </a:lnTo>
                  <a:lnTo>
                    <a:pt x="5316469" y="5164701"/>
                  </a:lnTo>
                  <a:lnTo>
                    <a:pt x="5197022" y="5103314"/>
                  </a:lnTo>
                  <a:lnTo>
                    <a:pt x="5167161" y="5087485"/>
                  </a:lnTo>
                  <a:lnTo>
                    <a:pt x="5109596" y="5053185"/>
                  </a:lnTo>
                  <a:lnTo>
                    <a:pt x="5056965" y="5013397"/>
                  </a:lnTo>
                  <a:lnTo>
                    <a:pt x="5011736" y="4965764"/>
                  </a:lnTo>
                  <a:lnTo>
                    <a:pt x="4976375" y="4907927"/>
                  </a:lnTo>
                  <a:lnTo>
                    <a:pt x="4953349" y="4837530"/>
                  </a:lnTo>
                  <a:lnTo>
                    <a:pt x="4947233" y="4796883"/>
                  </a:lnTo>
                  <a:lnTo>
                    <a:pt x="4945126" y="4752213"/>
                  </a:lnTo>
                  <a:lnTo>
                    <a:pt x="4947565" y="4709642"/>
                  </a:lnTo>
                  <a:lnTo>
                    <a:pt x="4954626" y="4670845"/>
                  </a:lnTo>
                  <a:lnTo>
                    <a:pt x="4981074" y="4603319"/>
                  </a:lnTo>
                  <a:lnTo>
                    <a:pt x="5021388" y="4547129"/>
                  </a:lnTo>
                  <a:lnTo>
                    <a:pt x="5072486" y="4499767"/>
                  </a:lnTo>
                  <a:lnTo>
                    <a:pt x="5131287" y="4458726"/>
                  </a:lnTo>
                  <a:lnTo>
                    <a:pt x="5194711" y="4421500"/>
                  </a:lnTo>
                  <a:lnTo>
                    <a:pt x="5259674" y="4385582"/>
                  </a:lnTo>
                  <a:lnTo>
                    <a:pt x="5291771" y="4367329"/>
                  </a:lnTo>
                  <a:lnTo>
                    <a:pt x="5353269" y="4328672"/>
                  </a:lnTo>
                  <a:lnTo>
                    <a:pt x="5408604" y="4285054"/>
                  </a:lnTo>
                  <a:lnTo>
                    <a:pt x="5454695" y="4233970"/>
                  </a:lnTo>
                  <a:lnTo>
                    <a:pt x="5488461" y="4172913"/>
                  </a:lnTo>
                  <a:lnTo>
                    <a:pt x="5506820" y="4099374"/>
                  </a:lnTo>
                  <a:lnTo>
                    <a:pt x="5509260" y="4057142"/>
                  </a:lnTo>
                  <a:lnTo>
                    <a:pt x="5507152" y="4017692"/>
                  </a:lnTo>
                  <a:lnTo>
                    <a:pt x="5491219" y="3949410"/>
                  </a:lnTo>
                  <a:lnTo>
                    <a:pt x="5461717" y="3893318"/>
                  </a:lnTo>
                  <a:lnTo>
                    <a:pt x="5421114" y="3847060"/>
                  </a:lnTo>
                  <a:lnTo>
                    <a:pt x="5371875" y="3808277"/>
                  </a:lnTo>
                  <a:lnTo>
                    <a:pt x="5316469" y="3774614"/>
                  </a:lnTo>
                  <a:lnTo>
                    <a:pt x="5197022" y="3713216"/>
                  </a:lnTo>
                  <a:lnTo>
                    <a:pt x="5167161" y="3697383"/>
                  </a:lnTo>
                  <a:lnTo>
                    <a:pt x="5109596" y="3663074"/>
                  </a:lnTo>
                  <a:lnTo>
                    <a:pt x="5056965" y="3623277"/>
                  </a:lnTo>
                  <a:lnTo>
                    <a:pt x="5011736" y="3575636"/>
                  </a:lnTo>
                  <a:lnTo>
                    <a:pt x="4976375" y="3517792"/>
                  </a:lnTo>
                  <a:lnTo>
                    <a:pt x="4953349" y="3447389"/>
                  </a:lnTo>
                  <a:lnTo>
                    <a:pt x="4947233" y="3406742"/>
                  </a:lnTo>
                  <a:lnTo>
                    <a:pt x="4945126" y="3362071"/>
                  </a:lnTo>
                  <a:lnTo>
                    <a:pt x="4947565" y="3319513"/>
                  </a:lnTo>
                  <a:lnTo>
                    <a:pt x="4954626" y="3280728"/>
                  </a:lnTo>
                  <a:lnTo>
                    <a:pt x="4981074" y="3213219"/>
                  </a:lnTo>
                  <a:lnTo>
                    <a:pt x="5021388" y="3157039"/>
                  </a:lnTo>
                  <a:lnTo>
                    <a:pt x="5072486" y="3109681"/>
                  </a:lnTo>
                  <a:lnTo>
                    <a:pt x="5131287" y="3068640"/>
                  </a:lnTo>
                  <a:lnTo>
                    <a:pt x="5194711" y="3031409"/>
                  </a:lnTo>
                  <a:lnTo>
                    <a:pt x="5259674" y="2995483"/>
                  </a:lnTo>
                  <a:lnTo>
                    <a:pt x="5291771" y="2977227"/>
                  </a:lnTo>
                  <a:lnTo>
                    <a:pt x="5353269" y="2938559"/>
                  </a:lnTo>
                  <a:lnTo>
                    <a:pt x="5408604" y="2894932"/>
                  </a:lnTo>
                  <a:lnTo>
                    <a:pt x="5454695" y="2843840"/>
                  </a:lnTo>
                  <a:lnTo>
                    <a:pt x="5488461" y="2782775"/>
                  </a:lnTo>
                  <a:lnTo>
                    <a:pt x="5506820" y="2709233"/>
                  </a:lnTo>
                  <a:lnTo>
                    <a:pt x="5509260" y="2667000"/>
                  </a:lnTo>
                  <a:lnTo>
                    <a:pt x="5507152" y="2627550"/>
                  </a:lnTo>
                  <a:lnTo>
                    <a:pt x="5491219" y="2559268"/>
                  </a:lnTo>
                  <a:lnTo>
                    <a:pt x="5461717" y="2503176"/>
                  </a:lnTo>
                  <a:lnTo>
                    <a:pt x="5421114" y="2456918"/>
                  </a:lnTo>
                  <a:lnTo>
                    <a:pt x="5371875" y="2418135"/>
                  </a:lnTo>
                  <a:lnTo>
                    <a:pt x="5316469" y="2384472"/>
                  </a:lnTo>
                  <a:lnTo>
                    <a:pt x="5197022" y="2323074"/>
                  </a:lnTo>
                  <a:lnTo>
                    <a:pt x="5167161" y="2307241"/>
                  </a:lnTo>
                  <a:lnTo>
                    <a:pt x="5109596" y="2272932"/>
                  </a:lnTo>
                  <a:lnTo>
                    <a:pt x="5056965" y="2233135"/>
                  </a:lnTo>
                  <a:lnTo>
                    <a:pt x="5011736" y="2185494"/>
                  </a:lnTo>
                  <a:lnTo>
                    <a:pt x="4976375" y="2127650"/>
                  </a:lnTo>
                  <a:lnTo>
                    <a:pt x="4953349" y="2057247"/>
                  </a:lnTo>
                  <a:lnTo>
                    <a:pt x="4947233" y="2016600"/>
                  </a:lnTo>
                  <a:lnTo>
                    <a:pt x="4945126" y="1971928"/>
                  </a:lnTo>
                  <a:lnTo>
                    <a:pt x="4947565" y="1929372"/>
                  </a:lnTo>
                  <a:lnTo>
                    <a:pt x="4954626" y="1890588"/>
                  </a:lnTo>
                  <a:lnTo>
                    <a:pt x="4981074" y="1823085"/>
                  </a:lnTo>
                  <a:lnTo>
                    <a:pt x="5021388" y="1766912"/>
                  </a:lnTo>
                  <a:lnTo>
                    <a:pt x="5072486" y="1719564"/>
                  </a:lnTo>
                  <a:lnTo>
                    <a:pt x="5131287" y="1678532"/>
                  </a:lnTo>
                  <a:lnTo>
                    <a:pt x="5194711" y="1641311"/>
                  </a:lnTo>
                  <a:lnTo>
                    <a:pt x="5259674" y="1605392"/>
                  </a:lnTo>
                  <a:lnTo>
                    <a:pt x="5291771" y="1587138"/>
                  </a:lnTo>
                  <a:lnTo>
                    <a:pt x="5353269" y="1548474"/>
                  </a:lnTo>
                  <a:lnTo>
                    <a:pt x="5408604" y="1504845"/>
                  </a:lnTo>
                  <a:lnTo>
                    <a:pt x="5454695" y="1453745"/>
                  </a:lnTo>
                  <a:lnTo>
                    <a:pt x="5488461" y="1392667"/>
                  </a:lnTo>
                  <a:lnTo>
                    <a:pt x="5506820" y="1319104"/>
                  </a:lnTo>
                  <a:lnTo>
                    <a:pt x="5509260" y="1276858"/>
                  </a:lnTo>
                  <a:lnTo>
                    <a:pt x="5507152" y="1237409"/>
                  </a:lnTo>
                  <a:lnTo>
                    <a:pt x="5491219" y="1169130"/>
                  </a:lnTo>
                  <a:lnTo>
                    <a:pt x="5461717" y="1113045"/>
                  </a:lnTo>
                  <a:lnTo>
                    <a:pt x="5421114" y="1066796"/>
                  </a:lnTo>
                  <a:lnTo>
                    <a:pt x="5371875" y="1028024"/>
                  </a:lnTo>
                  <a:lnTo>
                    <a:pt x="5316469" y="994373"/>
                  </a:lnTo>
                  <a:lnTo>
                    <a:pt x="5197022" y="933002"/>
                  </a:lnTo>
                  <a:lnTo>
                    <a:pt x="5167161" y="917176"/>
                  </a:lnTo>
                  <a:lnTo>
                    <a:pt x="5109596" y="882880"/>
                  </a:lnTo>
                  <a:lnTo>
                    <a:pt x="5056965" y="843095"/>
                  </a:lnTo>
                  <a:lnTo>
                    <a:pt x="5011736" y="795464"/>
                  </a:lnTo>
                  <a:lnTo>
                    <a:pt x="4976375" y="737628"/>
                  </a:lnTo>
                  <a:lnTo>
                    <a:pt x="4953349" y="667231"/>
                  </a:lnTo>
                  <a:lnTo>
                    <a:pt x="4947233" y="626584"/>
                  </a:lnTo>
                  <a:lnTo>
                    <a:pt x="4945126" y="581913"/>
                  </a:lnTo>
                  <a:lnTo>
                    <a:pt x="4948270" y="533789"/>
                  </a:lnTo>
                  <a:lnTo>
                    <a:pt x="4957327" y="490491"/>
                  </a:lnTo>
                  <a:lnTo>
                    <a:pt x="4971729" y="451559"/>
                  </a:lnTo>
                  <a:lnTo>
                    <a:pt x="4990910" y="416532"/>
                  </a:lnTo>
                  <a:lnTo>
                    <a:pt x="5014301" y="384948"/>
                  </a:lnTo>
                  <a:lnTo>
                    <a:pt x="5041336" y="356347"/>
                  </a:lnTo>
                  <a:lnTo>
                    <a:pt x="5071449" y="330267"/>
                  </a:lnTo>
                  <a:lnTo>
                    <a:pt x="5104073" y="306246"/>
                  </a:lnTo>
                  <a:lnTo>
                    <a:pt x="5138639" y="283825"/>
                  </a:lnTo>
                  <a:lnTo>
                    <a:pt x="5174583" y="262540"/>
                  </a:lnTo>
                  <a:lnTo>
                    <a:pt x="5211336" y="241932"/>
                  </a:lnTo>
                  <a:lnTo>
                    <a:pt x="5248331" y="221539"/>
                  </a:lnTo>
                  <a:lnTo>
                    <a:pt x="5285003" y="200900"/>
                  </a:lnTo>
                  <a:lnTo>
                    <a:pt x="5320783" y="179554"/>
                  </a:lnTo>
                  <a:lnTo>
                    <a:pt x="5355105" y="157039"/>
                  </a:lnTo>
                  <a:lnTo>
                    <a:pt x="5387402" y="132894"/>
                  </a:lnTo>
                  <a:lnTo>
                    <a:pt x="5417108" y="106659"/>
                  </a:lnTo>
                  <a:lnTo>
                    <a:pt x="5443654" y="77871"/>
                  </a:lnTo>
                  <a:lnTo>
                    <a:pt x="5466475" y="46070"/>
                  </a:lnTo>
                  <a:lnTo>
                    <a:pt x="5485003" y="10795"/>
                  </a:lnTo>
                  <a:lnTo>
                    <a:pt x="5488432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47959" y="0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80">
                  <a:moveTo>
                    <a:pt x="96812" y="0"/>
                  </a:moveTo>
                  <a:lnTo>
                    <a:pt x="0" y="0"/>
                  </a:lnTo>
                  <a:lnTo>
                    <a:pt x="21729" y="14490"/>
                  </a:lnTo>
                  <a:lnTo>
                    <a:pt x="48412" y="19812"/>
                  </a:lnTo>
                  <a:lnTo>
                    <a:pt x="75082" y="14490"/>
                  </a:lnTo>
                  <a:lnTo>
                    <a:pt x="96812" y="0"/>
                  </a:lnTo>
                  <a:close/>
                </a:path>
                <a:path w="579120" h="386080">
                  <a:moveTo>
                    <a:pt x="578764" y="257556"/>
                  </a:moveTo>
                  <a:lnTo>
                    <a:pt x="568883" y="207721"/>
                  </a:lnTo>
                  <a:lnTo>
                    <a:pt x="541947" y="167030"/>
                  </a:lnTo>
                  <a:lnTo>
                    <a:pt x="501980" y="139598"/>
                  </a:lnTo>
                  <a:lnTo>
                    <a:pt x="453034" y="129540"/>
                  </a:lnTo>
                  <a:lnTo>
                    <a:pt x="404075" y="139598"/>
                  </a:lnTo>
                  <a:lnTo>
                    <a:pt x="364109" y="167030"/>
                  </a:lnTo>
                  <a:lnTo>
                    <a:pt x="337172" y="207721"/>
                  </a:lnTo>
                  <a:lnTo>
                    <a:pt x="327304" y="257556"/>
                  </a:lnTo>
                  <a:lnTo>
                    <a:pt x="337172" y="307403"/>
                  </a:lnTo>
                  <a:lnTo>
                    <a:pt x="364109" y="348094"/>
                  </a:lnTo>
                  <a:lnTo>
                    <a:pt x="404075" y="375526"/>
                  </a:lnTo>
                  <a:lnTo>
                    <a:pt x="453034" y="385572"/>
                  </a:lnTo>
                  <a:lnTo>
                    <a:pt x="501980" y="375526"/>
                  </a:lnTo>
                  <a:lnTo>
                    <a:pt x="541947" y="348094"/>
                  </a:lnTo>
                  <a:lnTo>
                    <a:pt x="568883" y="307403"/>
                  </a:lnTo>
                  <a:lnTo>
                    <a:pt x="578764" y="257556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98351" y="0"/>
              <a:ext cx="135636" cy="83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22023" y="204215"/>
              <a:ext cx="178307" cy="1813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940539" y="0"/>
              <a:ext cx="251460" cy="300355"/>
            </a:xfrm>
            <a:custGeom>
              <a:avLst/>
              <a:gdLst/>
              <a:ahLst/>
              <a:cxnLst/>
              <a:rect l="l" t="t" r="r" b="b"/>
              <a:pathLst>
                <a:path w="251459" h="300355">
                  <a:moveTo>
                    <a:pt x="26750" y="0"/>
                  </a:moveTo>
                  <a:lnTo>
                    <a:pt x="20127" y="10581"/>
                  </a:lnTo>
                  <a:lnTo>
                    <a:pt x="5229" y="52926"/>
                  </a:lnTo>
                  <a:lnTo>
                    <a:pt x="0" y="99059"/>
                  </a:lnTo>
                  <a:lnTo>
                    <a:pt x="5229" y="145193"/>
                  </a:lnTo>
                  <a:lnTo>
                    <a:pt x="20127" y="187538"/>
                  </a:lnTo>
                  <a:lnTo>
                    <a:pt x="43507" y="224889"/>
                  </a:lnTo>
                  <a:lnTo>
                    <a:pt x="74182" y="256040"/>
                  </a:lnTo>
                  <a:lnTo>
                    <a:pt x="110967" y="279785"/>
                  </a:lnTo>
                  <a:lnTo>
                    <a:pt x="152675" y="294916"/>
                  </a:lnTo>
                  <a:lnTo>
                    <a:pt x="198119" y="300227"/>
                  </a:lnTo>
                  <a:lnTo>
                    <a:pt x="243564" y="294916"/>
                  </a:lnTo>
                  <a:lnTo>
                    <a:pt x="251459" y="292051"/>
                  </a:lnTo>
                  <a:lnTo>
                    <a:pt x="2675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65508" y="440436"/>
              <a:ext cx="126492" cy="1371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52348" y="906526"/>
            <a:ext cx="2612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Carlito"/>
                <a:cs typeface="Carlito"/>
              </a:rPr>
              <a:t>Objectives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600" y="1848053"/>
            <a:ext cx="3251200" cy="490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5" dirty="0">
                <a:solidFill>
                  <a:srgbClr val="CC00FF"/>
                </a:solidFill>
                <a:latin typeface="Arial"/>
                <a:cs typeface="Arial"/>
              </a:rPr>
              <a:t>What </a:t>
            </a:r>
            <a:r>
              <a:rPr sz="2000" spc="-55" dirty="0">
                <a:solidFill>
                  <a:srgbClr val="CC00FF"/>
                </a:solidFill>
                <a:latin typeface="Arial"/>
                <a:cs typeface="Arial"/>
              </a:rPr>
              <a:t>are</a:t>
            </a:r>
            <a:r>
              <a:rPr sz="2000" spc="-6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CC00FF"/>
                </a:solidFill>
                <a:latin typeface="Arial"/>
                <a:cs typeface="Arial"/>
              </a:rPr>
              <a:t>Containers?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5" dirty="0">
                <a:solidFill>
                  <a:srgbClr val="CC00FF"/>
                </a:solidFill>
                <a:latin typeface="Arial"/>
                <a:cs typeface="Arial"/>
              </a:rPr>
              <a:t>What </a:t>
            </a:r>
            <a:r>
              <a:rPr sz="2000" spc="-60" dirty="0">
                <a:solidFill>
                  <a:srgbClr val="CC00FF"/>
                </a:solidFill>
                <a:latin typeface="Arial"/>
                <a:cs typeface="Arial"/>
              </a:rPr>
              <a:t>is</a:t>
            </a:r>
            <a:r>
              <a:rPr sz="2000" spc="-5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CC00FF"/>
                </a:solidFill>
                <a:latin typeface="Arial"/>
                <a:cs typeface="Arial"/>
              </a:rPr>
              <a:t>Docker?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15" dirty="0">
                <a:solidFill>
                  <a:srgbClr val="CC00FF"/>
                </a:solidFill>
                <a:latin typeface="Arial"/>
                <a:cs typeface="Arial"/>
              </a:rPr>
              <a:t>Why </a:t>
            </a:r>
            <a:r>
              <a:rPr sz="2000" spc="60" dirty="0">
                <a:solidFill>
                  <a:srgbClr val="CC00FF"/>
                </a:solidFill>
                <a:latin typeface="Arial"/>
                <a:cs typeface="Arial"/>
              </a:rPr>
              <a:t>do </a:t>
            </a:r>
            <a:r>
              <a:rPr sz="2000" spc="10" dirty="0">
                <a:solidFill>
                  <a:srgbClr val="CC00FF"/>
                </a:solidFill>
                <a:latin typeface="Arial"/>
                <a:cs typeface="Arial"/>
              </a:rPr>
              <a:t>you </a:t>
            </a:r>
            <a:r>
              <a:rPr sz="2000" spc="-10" dirty="0">
                <a:solidFill>
                  <a:srgbClr val="CC00FF"/>
                </a:solidFill>
                <a:latin typeface="Arial"/>
                <a:cs typeface="Arial"/>
              </a:rPr>
              <a:t>need</a:t>
            </a:r>
            <a:r>
              <a:rPr sz="2000" spc="-14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CC00FF"/>
                </a:solidFill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5" dirty="0">
                <a:solidFill>
                  <a:srgbClr val="CC00FF"/>
                </a:solidFill>
                <a:latin typeface="Arial"/>
                <a:cs typeface="Arial"/>
              </a:rPr>
              <a:t>What </a:t>
            </a:r>
            <a:r>
              <a:rPr sz="2000" spc="-50" dirty="0">
                <a:solidFill>
                  <a:srgbClr val="CC00FF"/>
                </a:solidFill>
                <a:latin typeface="Arial"/>
                <a:cs typeface="Arial"/>
              </a:rPr>
              <a:t>can </a:t>
            </a:r>
            <a:r>
              <a:rPr sz="2000" spc="75" dirty="0">
                <a:solidFill>
                  <a:srgbClr val="CC00FF"/>
                </a:solidFill>
                <a:latin typeface="Arial"/>
                <a:cs typeface="Arial"/>
              </a:rPr>
              <a:t>it</a:t>
            </a:r>
            <a:r>
              <a:rPr sz="2000" spc="-30" dirty="0">
                <a:solidFill>
                  <a:srgbClr val="CC00FF"/>
                </a:solidFill>
                <a:latin typeface="Arial"/>
                <a:cs typeface="Arial"/>
              </a:rPr>
              <a:t> do?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00FF"/>
              </a:buClr>
              <a:buFont typeface="Wingdings"/>
              <a:buChar char=""/>
            </a:pPr>
            <a:endParaRPr sz="20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70" dirty="0">
                <a:solidFill>
                  <a:srgbClr val="CC00FF"/>
                </a:solidFill>
                <a:latin typeface="Arial"/>
                <a:cs typeface="Arial"/>
              </a:rPr>
              <a:t>Run </a:t>
            </a: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</a:t>
            </a:r>
            <a:r>
              <a:rPr sz="2000" spc="-4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Containers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-55" dirty="0">
                <a:solidFill>
                  <a:srgbClr val="CC00FF"/>
                </a:solidFill>
                <a:latin typeface="Arial"/>
                <a:cs typeface="Arial"/>
              </a:rPr>
              <a:t>Create </a:t>
            </a:r>
            <a:r>
              <a:rPr sz="2000" spc="-95" dirty="0">
                <a:solidFill>
                  <a:srgbClr val="CC00FF"/>
                </a:solidFill>
                <a:latin typeface="Arial"/>
                <a:cs typeface="Arial"/>
              </a:rPr>
              <a:t>a </a:t>
            </a: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</a:t>
            </a:r>
            <a:r>
              <a:rPr sz="2000" spc="4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CC00FF"/>
                </a:solidFill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Arial"/>
                <a:cs typeface="Arial"/>
              </a:rPr>
              <a:t>Networks </a:t>
            </a:r>
            <a:r>
              <a:rPr sz="2000" spc="25" dirty="0">
                <a:solidFill>
                  <a:srgbClr val="CC00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</a:t>
            </a:r>
            <a:r>
              <a:rPr sz="2000" spc="-1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CC00FF"/>
                </a:solidFill>
                <a:latin typeface="Arial"/>
                <a:cs typeface="Arial"/>
              </a:rPr>
              <a:t>Compose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CC00FF"/>
              </a:buClr>
              <a:buFont typeface="Wingdings"/>
              <a:buChar char=""/>
            </a:pPr>
            <a:endParaRPr sz="20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 </a:t>
            </a:r>
            <a:r>
              <a:rPr sz="2000" spc="-30" dirty="0">
                <a:solidFill>
                  <a:srgbClr val="CC00FF"/>
                </a:solidFill>
                <a:latin typeface="Arial"/>
                <a:cs typeface="Arial"/>
              </a:rPr>
              <a:t>Concepts </a:t>
            </a:r>
            <a:r>
              <a:rPr sz="2000" spc="25" dirty="0">
                <a:solidFill>
                  <a:srgbClr val="CC00FF"/>
                </a:solidFill>
                <a:latin typeface="Arial"/>
                <a:cs typeface="Arial"/>
              </a:rPr>
              <a:t>in</a:t>
            </a:r>
            <a:r>
              <a:rPr sz="2000" spc="-3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CC00FF"/>
                </a:solidFill>
                <a:latin typeface="Arial"/>
                <a:cs typeface="Arial"/>
              </a:rPr>
              <a:t>Depth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00FF"/>
              </a:buClr>
              <a:buFont typeface="Wingdings"/>
              <a:buChar char=""/>
            </a:pPr>
            <a:endParaRPr sz="20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 </a:t>
            </a:r>
            <a:r>
              <a:rPr sz="2000" spc="50" dirty="0">
                <a:solidFill>
                  <a:srgbClr val="CC00FF"/>
                </a:solidFill>
                <a:latin typeface="Arial"/>
                <a:cs typeface="Arial"/>
              </a:rPr>
              <a:t>for</a:t>
            </a:r>
            <a:r>
              <a:rPr sz="2000" spc="-3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CC00FF"/>
                </a:solidFill>
                <a:latin typeface="Arial"/>
                <a:cs typeface="Arial"/>
              </a:rPr>
              <a:t>Windows/Mac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00FF"/>
              </a:buClr>
              <a:buFont typeface="Wingdings"/>
              <a:buChar char=""/>
            </a:pPr>
            <a:endParaRPr sz="20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</a:t>
            </a:r>
            <a:r>
              <a:rPr sz="2000" spc="-1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CC00FF"/>
                </a:solidFill>
                <a:latin typeface="Arial"/>
                <a:cs typeface="Arial"/>
              </a:rPr>
              <a:t>Swarm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spc="-25" dirty="0">
                <a:solidFill>
                  <a:srgbClr val="CC00FF"/>
                </a:solidFill>
                <a:latin typeface="Arial"/>
                <a:cs typeface="Arial"/>
              </a:rPr>
              <a:t>Docker </a:t>
            </a:r>
            <a:r>
              <a:rPr sz="2000" spc="-95" dirty="0">
                <a:solidFill>
                  <a:srgbClr val="CC00FF"/>
                </a:solidFill>
                <a:latin typeface="Arial"/>
                <a:cs typeface="Arial"/>
              </a:rPr>
              <a:t>vs</a:t>
            </a:r>
            <a:r>
              <a:rPr sz="2000" spc="-10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CC00FF"/>
                </a:solidFill>
                <a:latin typeface="Arial"/>
                <a:cs typeface="Arial"/>
              </a:rPr>
              <a:t>Kubernetes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584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00" dirty="0"/>
              <a:t>Rm </a:t>
            </a:r>
            <a:r>
              <a:rPr sz="3600" spc="575" dirty="0"/>
              <a:t>–</a:t>
            </a:r>
            <a:r>
              <a:rPr sz="3600" spc="-720" dirty="0"/>
              <a:t> </a:t>
            </a:r>
            <a:r>
              <a:rPr sz="3600" spc="-220" dirty="0"/>
              <a:t>Remove </a:t>
            </a:r>
            <a:r>
              <a:rPr sz="3600" spc="-240" dirty="0"/>
              <a:t>a </a:t>
            </a:r>
            <a:r>
              <a:rPr sz="3600" spc="-22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11109960" cy="638810"/>
            <a:chOff x="1082039" y="1328902"/>
            <a:chExt cx="11109960" cy="638810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2802636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1475" y="1755648"/>
              <a:ext cx="11050905" cy="212090"/>
            </a:xfrm>
            <a:custGeom>
              <a:avLst/>
              <a:gdLst/>
              <a:ahLst/>
              <a:cxnLst/>
              <a:rect l="l" t="t" r="r" b="b"/>
              <a:pathLst>
                <a:path w="11050905" h="212089">
                  <a:moveTo>
                    <a:pt x="11050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1050524" y="211836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1475" y="1272150"/>
            <a:ext cx="11050905" cy="68897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11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-60" dirty="0">
                <a:solidFill>
                  <a:srgbClr val="D9D9D9"/>
                </a:solidFill>
                <a:latin typeface="Arial"/>
                <a:cs typeface="Arial"/>
              </a:rPr>
              <a:t>rm</a:t>
            </a:r>
            <a:r>
              <a:rPr sz="16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silly_sammet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142595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2039" y="2453614"/>
            <a:ext cx="3438525" cy="541655"/>
            <a:chOff x="1082039" y="2453614"/>
            <a:chExt cx="3438525" cy="541655"/>
          </a:xfrm>
        </p:grpSpPr>
        <p:sp>
          <p:nvSpPr>
            <p:cNvPr id="11" name="object 11"/>
            <p:cNvSpPr/>
            <p:nvPr/>
          </p:nvSpPr>
          <p:spPr>
            <a:xfrm>
              <a:off x="1082039" y="2468879"/>
              <a:ext cx="3438144" cy="452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063" y="2453614"/>
              <a:ext cx="1691639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41475" y="2508504"/>
            <a:ext cx="3324225" cy="340360"/>
            <a:chOff x="1141475" y="2508504"/>
            <a:chExt cx="3324225" cy="340360"/>
          </a:xfrm>
        </p:grpSpPr>
        <p:sp>
          <p:nvSpPr>
            <p:cNvPr id="14" name="object 14"/>
            <p:cNvSpPr/>
            <p:nvPr/>
          </p:nvSpPr>
          <p:spPr>
            <a:xfrm>
              <a:off x="1141475" y="2508504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2925" y="2532549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0" y="0"/>
                  </a:moveTo>
                  <a:lnTo>
                    <a:pt x="0" y="274626"/>
                  </a:lnTo>
                  <a:lnTo>
                    <a:pt x="212497" y="137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141475" y="2508504"/>
          <a:ext cx="10645139" cy="789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9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472">
                <a:tc gridSpan="3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6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600" spc="26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r>
                        <a:rPr sz="1200" spc="-3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NAMES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3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cff8ac918a2f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"docker-entrypoint.s…"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Exited (0) 3 seconds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relaxed_aryabhata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images </a:t>
            </a:r>
            <a:r>
              <a:rPr spc="575" dirty="0"/>
              <a:t>–</a:t>
            </a:r>
            <a:r>
              <a:rPr spc="-580" dirty="0"/>
              <a:t> </a:t>
            </a:r>
            <a:r>
              <a:rPr spc="-275" dirty="0"/>
              <a:t>List </a:t>
            </a:r>
            <a:r>
              <a:rPr spc="-20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1802892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4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D9D9D9"/>
                </a:solidFill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2925" y="141833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41475" y="1767839"/>
          <a:ext cx="10645774" cy="1098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0172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1931035" algn="l"/>
                          <a:tab pos="3771900" algn="l"/>
                          <a:tab pos="5611495" algn="l"/>
                          <a:tab pos="7454265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REPOSITORY	TAG	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r>
                        <a:rPr sz="1200" spc="2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	SIZE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1932305" algn="l"/>
                          <a:tab pos="3773170" algn="l"/>
                          <a:tab pos="5613400" algn="l"/>
                          <a:tab pos="7455534" algn="l"/>
                        </a:tabLst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nginx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	f68d6e55e065	4</a:t>
                      </a:r>
                      <a:r>
                        <a:rPr sz="1200" spc="1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days</a:t>
                      </a:r>
                      <a:r>
                        <a:rPr sz="1200" spc="1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	109MB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8890" marB="0">
                    <a:solidFill>
                      <a:srgbClr val="2525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579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60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95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6b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107MB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ubuntu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75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03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57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112MB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719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alpine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d9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af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4.14MB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rmi </a:t>
            </a:r>
            <a:r>
              <a:rPr spc="575" dirty="0"/>
              <a:t>–</a:t>
            </a:r>
            <a:r>
              <a:rPr spc="-620" dirty="0"/>
              <a:t> </a:t>
            </a:r>
            <a:r>
              <a:rPr spc="-220" dirty="0"/>
              <a:t>Remove </a:t>
            </a:r>
            <a:r>
              <a:rPr spc="-20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30" dirty="0">
                <a:solidFill>
                  <a:srgbClr val="D9D9D9"/>
                </a:solidFill>
                <a:latin typeface="Arial"/>
                <a:cs typeface="Arial"/>
              </a:rPr>
              <a:t>rmi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4534916"/>
            <a:ext cx="463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!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Delete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dependent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containers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remove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141833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1475" y="1767839"/>
            <a:ext cx="10643870" cy="132016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88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nginx:latest</a:t>
            </a:r>
            <a:endParaRPr sz="1200">
              <a:latin typeface="Courier New"/>
              <a:cs typeface="Courier New"/>
            </a:endParaRPr>
          </a:p>
          <a:p>
            <a:pPr marL="91440" marR="2538095">
              <a:lnSpc>
                <a:spcPct val="12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 nginx@sha256:96fb261b66270b900ea5a2c17a26abbfabe95506e73c3a3c65869a6dbe83223a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sha256:f68d6e55e06520f152403e6d96d0de5c9790a89b4cfc99f4626f68146fa1dbdc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sha256:1b0c768769e2bb66e74a205317ba531473781a78b77feef8ea6fd7be7f4044e1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sha256:34138fb60020a180e512485fb96fd42e286fb0d86cf1fa2506b11ff6b945b03f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sha256:cf5b3c6798f77b1f78bf4e297b27cfa5b6caa982f04caeb5de7d13c255fd7a1e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Pull </a:t>
            </a:r>
            <a:r>
              <a:rPr spc="575" dirty="0"/>
              <a:t>–</a:t>
            </a:r>
            <a:r>
              <a:rPr spc="-780" dirty="0"/>
              <a:t> </a:t>
            </a:r>
            <a:r>
              <a:rPr spc="-170" dirty="0"/>
              <a:t>download </a:t>
            </a:r>
            <a:r>
              <a:rPr spc="-180" dirty="0"/>
              <a:t>an </a:t>
            </a:r>
            <a:r>
              <a:rPr spc="-220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4145254"/>
            <a:ext cx="3438525" cy="541655"/>
            <a:chOff x="1082039" y="4145254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4162056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4145254"/>
              <a:ext cx="2246376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4201668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4201667"/>
            <a:ext cx="3324225" cy="3492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1003" y="1677516"/>
            <a:ext cx="3438525" cy="541655"/>
            <a:chOff x="1082039" y="1328902"/>
            <a:chExt cx="3438525" cy="541655"/>
          </a:xfrm>
        </p:grpSpPr>
        <p:sp>
          <p:nvSpPr>
            <p:cNvPr id="9" name="object 9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99792" y="1721332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81200" y="2116492"/>
            <a:ext cx="7594600" cy="1745614"/>
            <a:chOff x="1135125" y="1718817"/>
            <a:chExt cx="7594600" cy="1745614"/>
          </a:xfrm>
        </p:grpSpPr>
        <p:sp>
          <p:nvSpPr>
            <p:cNvPr id="14" name="object 14"/>
            <p:cNvSpPr/>
            <p:nvPr/>
          </p:nvSpPr>
          <p:spPr>
            <a:xfrm>
              <a:off x="1141475" y="1725167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5" y="1725167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53639" y="2131006"/>
            <a:ext cx="7594600" cy="17405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'nginx:latest'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exists</a:t>
            </a:r>
            <a:endParaRPr sz="1300" dirty="0">
              <a:latin typeface="Arial"/>
              <a:cs typeface="Arial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 dirty="0">
              <a:latin typeface="Arial"/>
              <a:cs typeface="Arial"/>
            </a:endParaRPr>
          </a:p>
          <a:p>
            <a:pPr marL="97155" marR="847090" algn="just">
              <a:lnSpc>
                <a:spcPct val="102299"/>
              </a:lnSpc>
              <a:spcBef>
                <a:spcPts val="1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2282" y="18115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121663" y="4227065"/>
            <a:ext cx="7594600" cy="2068830"/>
            <a:chOff x="1121663" y="4227065"/>
            <a:chExt cx="7594600" cy="2068830"/>
          </a:xfrm>
        </p:grpSpPr>
        <p:sp>
          <p:nvSpPr>
            <p:cNvPr id="19" name="object 19"/>
            <p:cNvSpPr/>
            <p:nvPr/>
          </p:nvSpPr>
          <p:spPr>
            <a:xfrm>
              <a:off x="1199209" y="422706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7759" y="4556759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7759" y="4556759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1475" y="4550664"/>
            <a:ext cx="7574280" cy="17449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78105" algn="just">
              <a:lnSpc>
                <a:spcPct val="100000"/>
              </a:lnSpc>
              <a:spcBef>
                <a:spcPts val="370"/>
              </a:spcBef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default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tag:</a:t>
            </a:r>
            <a:r>
              <a:rPr sz="13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endParaRPr sz="1300">
              <a:latin typeface="Arial"/>
              <a:cs typeface="Arial"/>
            </a:endParaRPr>
          </a:p>
          <a:p>
            <a:pPr marL="78105" marR="4305300" algn="just">
              <a:lnSpc>
                <a:spcPct val="102299"/>
              </a:lnSpc>
            </a:pP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endParaRPr sz="1300">
              <a:latin typeface="Arial"/>
              <a:cs typeface="Arial"/>
            </a:endParaRPr>
          </a:p>
          <a:p>
            <a:pPr marL="78105" marR="4962525" algn="just">
              <a:lnSpc>
                <a:spcPct val="102299"/>
              </a:lnSpc>
              <a:spcBef>
                <a:spcPts val="15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>
              <a:latin typeface="Arial"/>
              <a:cs typeface="Arial"/>
            </a:endParaRPr>
          </a:p>
          <a:p>
            <a:pPr marL="78105" marR="846455" algn="just">
              <a:lnSpc>
                <a:spcPct val="102299"/>
              </a:lnSpc>
              <a:spcBef>
                <a:spcPts val="1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06780" y="1351762"/>
            <a:ext cx="7228840" cy="856615"/>
            <a:chOff x="906780" y="1351762"/>
            <a:chExt cx="7228840" cy="856615"/>
          </a:xfrm>
        </p:grpSpPr>
        <p:sp>
          <p:nvSpPr>
            <p:cNvPr id="18" name="object 18"/>
            <p:cNvSpPr/>
            <p:nvPr/>
          </p:nvSpPr>
          <p:spPr>
            <a:xfrm>
              <a:off x="906780" y="1360893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2040" y="1351762"/>
              <a:ext cx="1912620" cy="4770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6216" y="1400556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421" y="141680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780" y="1740369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2040" y="1731238"/>
              <a:ext cx="1164336" cy="4770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6216" y="178003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70788" y="1422653"/>
            <a:ext cx="7109459" cy="612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350" spc="6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350" spc="8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35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Arial"/>
              <a:cs typeface="Arial"/>
            </a:endParaRPr>
          </a:p>
          <a:p>
            <a:pPr marL="274320">
              <a:lnSpc>
                <a:spcPct val="100000"/>
              </a:lnSpc>
            </a:pPr>
            <a:r>
              <a:rPr sz="1350" spc="6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350" spc="3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06780" y="2775178"/>
            <a:ext cx="7228840" cy="477520"/>
            <a:chOff x="906780" y="2775178"/>
            <a:chExt cx="7228840" cy="477520"/>
          </a:xfrm>
        </p:grpSpPr>
        <p:sp>
          <p:nvSpPr>
            <p:cNvPr id="27" name="object 27"/>
            <p:cNvSpPr/>
            <p:nvPr/>
          </p:nvSpPr>
          <p:spPr>
            <a:xfrm>
              <a:off x="906780" y="2782785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2040" y="2775178"/>
              <a:ext cx="1444752" cy="4770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966216" y="2822448"/>
            <a:ext cx="7114540" cy="300355"/>
          </a:xfrm>
          <a:custGeom>
            <a:avLst/>
            <a:gdLst/>
            <a:ahLst/>
            <a:cxnLst/>
            <a:rect l="l" t="t" r="r" b="b"/>
            <a:pathLst>
              <a:path w="7114540" h="300355">
                <a:moveTo>
                  <a:pt x="7114032" y="0"/>
                </a:moveTo>
                <a:lnTo>
                  <a:pt x="0" y="0"/>
                </a:lnTo>
                <a:lnTo>
                  <a:pt x="0" y="300227"/>
                </a:lnTo>
                <a:lnTo>
                  <a:pt x="7114032" y="300227"/>
                </a:lnTo>
                <a:lnTo>
                  <a:pt x="71140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70788" y="1796285"/>
            <a:ext cx="10883265" cy="633095"/>
            <a:chOff x="970788" y="1796285"/>
            <a:chExt cx="10883265" cy="633095"/>
          </a:xfrm>
        </p:grpSpPr>
        <p:sp>
          <p:nvSpPr>
            <p:cNvPr id="31" name="object 31"/>
            <p:cNvSpPr/>
            <p:nvPr/>
          </p:nvSpPr>
          <p:spPr>
            <a:xfrm>
              <a:off x="990421" y="179628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6884" y="2125979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80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6884" y="2125979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80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965453" y="2822448"/>
          <a:ext cx="10872467" cy="864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0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611">
                <a:tc gridSpan="5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350" spc="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350" spc="2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350" spc="21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13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 </a:t>
                      </a:r>
                      <a:r>
                        <a:rPr sz="13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45aacca36850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ubuntu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2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654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"/bin/bash"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r>
                        <a:rPr sz="1300" spc="3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Exited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(0)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r>
                        <a:rPr sz="1300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PORTS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990421" y="28387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68933" y="2150490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39210" y="2150490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-2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10672" y="2150490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82166" y="2150490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53628" y="2150490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1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23938" y="2150490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spc="-25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-22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663553" y="2336366"/>
            <a:ext cx="1933575" cy="1600835"/>
            <a:chOff x="7663553" y="2336366"/>
            <a:chExt cx="1933575" cy="1600835"/>
          </a:xfrm>
        </p:grpSpPr>
        <p:sp>
          <p:nvSpPr>
            <p:cNvPr id="8" name="object 8"/>
            <p:cNvSpPr/>
            <p:nvPr/>
          </p:nvSpPr>
          <p:spPr>
            <a:xfrm>
              <a:off x="8805672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1981" y="3576827"/>
              <a:ext cx="91821" cy="892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653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w="956945" h="29908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w="956945" h="29908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w="956945" h="29908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w="956945" h="29908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945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w="956945" h="29908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85506" y="3695953"/>
              <a:ext cx="86995" cy="96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355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6596" y="2487167"/>
              <a:ext cx="1309370" cy="1308100"/>
            </a:xfrm>
            <a:custGeom>
              <a:avLst/>
              <a:gdLst/>
              <a:ahLst/>
              <a:cxnLst/>
              <a:rect l="l" t="t" r="r" b="b"/>
              <a:pathLst>
                <a:path w="1309370" h="1308100">
                  <a:moveTo>
                    <a:pt x="0" y="653796"/>
                  </a:moveTo>
                  <a:lnTo>
                    <a:pt x="1795" y="605004"/>
                  </a:lnTo>
                  <a:lnTo>
                    <a:pt x="7098" y="557187"/>
                  </a:lnTo>
                  <a:lnTo>
                    <a:pt x="15781" y="510469"/>
                  </a:lnTo>
                  <a:lnTo>
                    <a:pt x="27718" y="464978"/>
                  </a:lnTo>
                  <a:lnTo>
                    <a:pt x="42781" y="420840"/>
                  </a:lnTo>
                  <a:lnTo>
                    <a:pt x="60846" y="378181"/>
                  </a:lnTo>
                  <a:lnTo>
                    <a:pt x="81783" y="337127"/>
                  </a:lnTo>
                  <a:lnTo>
                    <a:pt x="105468" y="297806"/>
                  </a:lnTo>
                  <a:lnTo>
                    <a:pt x="131773" y="260343"/>
                  </a:lnTo>
                  <a:lnTo>
                    <a:pt x="160572" y="224866"/>
                  </a:lnTo>
                  <a:lnTo>
                    <a:pt x="191738" y="191500"/>
                  </a:lnTo>
                  <a:lnTo>
                    <a:pt x="225144" y="160372"/>
                  </a:lnTo>
                  <a:lnTo>
                    <a:pt x="260664" y="131608"/>
                  </a:lnTo>
                  <a:lnTo>
                    <a:pt x="298171" y="105335"/>
                  </a:lnTo>
                  <a:lnTo>
                    <a:pt x="337538" y="81680"/>
                  </a:lnTo>
                  <a:lnTo>
                    <a:pt x="378639" y="60768"/>
                  </a:lnTo>
                  <a:lnTo>
                    <a:pt x="421346" y="42727"/>
                  </a:lnTo>
                  <a:lnTo>
                    <a:pt x="465535" y="27682"/>
                  </a:lnTo>
                  <a:lnTo>
                    <a:pt x="511076" y="15761"/>
                  </a:lnTo>
                  <a:lnTo>
                    <a:pt x="557845" y="7089"/>
                  </a:lnTo>
                  <a:lnTo>
                    <a:pt x="605715" y="1793"/>
                  </a:lnTo>
                  <a:lnTo>
                    <a:pt x="654557" y="0"/>
                  </a:lnTo>
                  <a:lnTo>
                    <a:pt x="703400" y="1793"/>
                  </a:lnTo>
                  <a:lnTo>
                    <a:pt x="751270" y="7089"/>
                  </a:lnTo>
                  <a:lnTo>
                    <a:pt x="798039" y="15761"/>
                  </a:lnTo>
                  <a:lnTo>
                    <a:pt x="843580" y="27682"/>
                  </a:lnTo>
                  <a:lnTo>
                    <a:pt x="887769" y="42727"/>
                  </a:lnTo>
                  <a:lnTo>
                    <a:pt x="930476" y="60768"/>
                  </a:lnTo>
                  <a:lnTo>
                    <a:pt x="971577" y="81680"/>
                  </a:lnTo>
                  <a:lnTo>
                    <a:pt x="1010944" y="105335"/>
                  </a:lnTo>
                  <a:lnTo>
                    <a:pt x="1048451" y="131608"/>
                  </a:lnTo>
                  <a:lnTo>
                    <a:pt x="1083971" y="160372"/>
                  </a:lnTo>
                  <a:lnTo>
                    <a:pt x="1117377" y="191500"/>
                  </a:lnTo>
                  <a:lnTo>
                    <a:pt x="1148543" y="224866"/>
                  </a:lnTo>
                  <a:lnTo>
                    <a:pt x="1177342" y="260343"/>
                  </a:lnTo>
                  <a:lnTo>
                    <a:pt x="1203647" y="297806"/>
                  </a:lnTo>
                  <a:lnTo>
                    <a:pt x="1227332" y="337127"/>
                  </a:lnTo>
                  <a:lnTo>
                    <a:pt x="1248269" y="378181"/>
                  </a:lnTo>
                  <a:lnTo>
                    <a:pt x="1266334" y="420840"/>
                  </a:lnTo>
                  <a:lnTo>
                    <a:pt x="1281397" y="464978"/>
                  </a:lnTo>
                  <a:lnTo>
                    <a:pt x="1293334" y="510469"/>
                  </a:lnTo>
                  <a:lnTo>
                    <a:pt x="1302017" y="557187"/>
                  </a:lnTo>
                  <a:lnTo>
                    <a:pt x="1307320" y="605004"/>
                  </a:lnTo>
                  <a:lnTo>
                    <a:pt x="1309115" y="653796"/>
                  </a:lnTo>
                  <a:lnTo>
                    <a:pt x="1307320" y="702587"/>
                  </a:lnTo>
                  <a:lnTo>
                    <a:pt x="1302017" y="750404"/>
                  </a:lnTo>
                  <a:lnTo>
                    <a:pt x="1293334" y="797122"/>
                  </a:lnTo>
                  <a:lnTo>
                    <a:pt x="1281397" y="842613"/>
                  </a:lnTo>
                  <a:lnTo>
                    <a:pt x="1266334" y="886751"/>
                  </a:lnTo>
                  <a:lnTo>
                    <a:pt x="1248269" y="929410"/>
                  </a:lnTo>
                  <a:lnTo>
                    <a:pt x="1227332" y="970464"/>
                  </a:lnTo>
                  <a:lnTo>
                    <a:pt x="1203647" y="1009785"/>
                  </a:lnTo>
                  <a:lnTo>
                    <a:pt x="1177342" y="1047248"/>
                  </a:lnTo>
                  <a:lnTo>
                    <a:pt x="1148543" y="1082725"/>
                  </a:lnTo>
                  <a:lnTo>
                    <a:pt x="1117377" y="1116091"/>
                  </a:lnTo>
                  <a:lnTo>
                    <a:pt x="1083971" y="1147219"/>
                  </a:lnTo>
                  <a:lnTo>
                    <a:pt x="1048451" y="1175983"/>
                  </a:lnTo>
                  <a:lnTo>
                    <a:pt x="1010944" y="1202256"/>
                  </a:lnTo>
                  <a:lnTo>
                    <a:pt x="971577" y="1225911"/>
                  </a:lnTo>
                  <a:lnTo>
                    <a:pt x="930476" y="1246823"/>
                  </a:lnTo>
                  <a:lnTo>
                    <a:pt x="887769" y="1264864"/>
                  </a:lnTo>
                  <a:lnTo>
                    <a:pt x="843580" y="1279909"/>
                  </a:lnTo>
                  <a:lnTo>
                    <a:pt x="798039" y="1291830"/>
                  </a:lnTo>
                  <a:lnTo>
                    <a:pt x="751270" y="1300502"/>
                  </a:lnTo>
                  <a:lnTo>
                    <a:pt x="703400" y="1305798"/>
                  </a:lnTo>
                  <a:lnTo>
                    <a:pt x="654557" y="1307592"/>
                  </a:lnTo>
                  <a:lnTo>
                    <a:pt x="605715" y="1305798"/>
                  </a:lnTo>
                  <a:lnTo>
                    <a:pt x="557845" y="1300502"/>
                  </a:lnTo>
                  <a:lnTo>
                    <a:pt x="511076" y="1291830"/>
                  </a:lnTo>
                  <a:lnTo>
                    <a:pt x="465535" y="1279909"/>
                  </a:lnTo>
                  <a:lnTo>
                    <a:pt x="421346" y="1264864"/>
                  </a:lnTo>
                  <a:lnTo>
                    <a:pt x="378639" y="1246823"/>
                  </a:lnTo>
                  <a:lnTo>
                    <a:pt x="337538" y="1225911"/>
                  </a:lnTo>
                  <a:lnTo>
                    <a:pt x="298171" y="1202256"/>
                  </a:lnTo>
                  <a:lnTo>
                    <a:pt x="260664" y="1175983"/>
                  </a:lnTo>
                  <a:lnTo>
                    <a:pt x="225144" y="1147219"/>
                  </a:lnTo>
                  <a:lnTo>
                    <a:pt x="191738" y="1116091"/>
                  </a:lnTo>
                  <a:lnTo>
                    <a:pt x="160572" y="1082725"/>
                  </a:lnTo>
                  <a:lnTo>
                    <a:pt x="131773" y="1047248"/>
                  </a:lnTo>
                  <a:lnTo>
                    <a:pt x="105468" y="1009785"/>
                  </a:lnTo>
                  <a:lnTo>
                    <a:pt x="81783" y="970464"/>
                  </a:lnTo>
                  <a:lnTo>
                    <a:pt x="60846" y="929410"/>
                  </a:lnTo>
                  <a:lnTo>
                    <a:pt x="42781" y="886751"/>
                  </a:lnTo>
                  <a:lnTo>
                    <a:pt x="27718" y="842613"/>
                  </a:lnTo>
                  <a:lnTo>
                    <a:pt x="15781" y="797122"/>
                  </a:lnTo>
                  <a:lnTo>
                    <a:pt x="7098" y="750404"/>
                  </a:lnTo>
                  <a:lnTo>
                    <a:pt x="1795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768583" y="3576828"/>
            <a:ext cx="603885" cy="668020"/>
            <a:chOff x="10768583" y="3576828"/>
            <a:chExt cx="603885" cy="668020"/>
          </a:xfrm>
        </p:grpSpPr>
        <p:sp>
          <p:nvSpPr>
            <p:cNvPr id="16" name="object 16"/>
            <p:cNvSpPr/>
            <p:nvPr/>
          </p:nvSpPr>
          <p:spPr>
            <a:xfrm>
              <a:off x="10768583" y="3639312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9484" y="3576828"/>
              <a:ext cx="91948" cy="892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296438" y="2336366"/>
            <a:ext cx="1597660" cy="1600835"/>
            <a:chOff x="1296438" y="2336366"/>
            <a:chExt cx="1597660" cy="1600835"/>
          </a:xfrm>
        </p:grpSpPr>
        <p:sp>
          <p:nvSpPr>
            <p:cNvPr id="26" name="object 26"/>
            <p:cNvSpPr/>
            <p:nvPr/>
          </p:nvSpPr>
          <p:spPr>
            <a:xfrm>
              <a:off x="2624836" y="3576827"/>
              <a:ext cx="91947" cy="892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9513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w="956310" h="299085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w="956310" h="299085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310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w="956310" h="299085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8360" y="3695953"/>
              <a:ext cx="87121" cy="961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6438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60" h="1427479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0847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3802532" y="2657233"/>
            <a:ext cx="839469" cy="1000125"/>
          </a:xfrm>
          <a:custGeom>
            <a:avLst/>
            <a:gdLst/>
            <a:ahLst/>
            <a:cxnLst/>
            <a:rect l="l" t="t" r="r" b="b"/>
            <a:pathLst>
              <a:path w="839470" h="1000125">
                <a:moveTo>
                  <a:pt x="394030" y="551916"/>
                </a:moveTo>
                <a:lnTo>
                  <a:pt x="0" y="313410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w="839470" h="1000125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w="839470" h="1000125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w="839470" h="1000125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042061" y="2725777"/>
            <a:ext cx="843280" cy="862965"/>
            <a:chOff x="8042061" y="2725777"/>
            <a:chExt cx="843280" cy="862965"/>
          </a:xfrm>
        </p:grpSpPr>
        <p:sp>
          <p:nvSpPr>
            <p:cNvPr id="33" name="object 33"/>
            <p:cNvSpPr/>
            <p:nvPr/>
          </p:nvSpPr>
          <p:spPr>
            <a:xfrm>
              <a:off x="8042059" y="2725788"/>
              <a:ext cx="843280" cy="862965"/>
            </a:xfrm>
            <a:custGeom>
              <a:avLst/>
              <a:gdLst/>
              <a:ahLst/>
              <a:cxnLst/>
              <a:rect l="l" t="t" r="r" b="b"/>
              <a:pathLst>
                <a:path w="843279" h="862964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w="843279" h="862964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28879" y="3233252"/>
              <a:ext cx="203370" cy="2029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49244" y="2878020"/>
              <a:ext cx="203370" cy="2029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0064079" y="2602361"/>
            <a:ext cx="1003935" cy="1002665"/>
          </a:xfrm>
          <a:custGeom>
            <a:avLst/>
            <a:gdLst/>
            <a:ahLst/>
            <a:cxnLst/>
            <a:rect l="l" t="t" r="r" b="b"/>
            <a:pathLst>
              <a:path w="1003934" h="100266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w="1003934" h="100266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w="1003934" h="100266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w="1003934" h="100266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7578" y="2674987"/>
            <a:ext cx="966469" cy="964565"/>
          </a:xfrm>
          <a:custGeom>
            <a:avLst/>
            <a:gdLst/>
            <a:ahLst/>
            <a:cxnLst/>
            <a:rect l="l" t="t" r="r" b="b"/>
            <a:pathLst>
              <a:path w="966469" h="964564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w="966469" h="964564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w="966469" h="964564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w="966469" h="964564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w="966469" h="964564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w="966469" h="964564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w="966469" h="964564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w="966469" h="964564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w="966469" h="964564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3399809" y="2336366"/>
            <a:ext cx="1597025" cy="1600835"/>
            <a:chOff x="3399809" y="2336366"/>
            <a:chExt cx="1597025" cy="1600835"/>
          </a:xfrm>
        </p:grpSpPr>
        <p:sp>
          <p:nvSpPr>
            <p:cNvPr id="39" name="object 39"/>
            <p:cNvSpPr/>
            <p:nvPr/>
          </p:nvSpPr>
          <p:spPr>
            <a:xfrm>
              <a:off x="4728210" y="3576827"/>
              <a:ext cx="91948" cy="892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2888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w="956310" h="299085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w="956310" h="299085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w="956310" h="299085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w="956310" h="299085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21735" y="3695953"/>
              <a:ext cx="87122" cy="9613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99809" y="2336366"/>
              <a:ext cx="1597025" cy="1427480"/>
            </a:xfrm>
            <a:custGeom>
              <a:avLst/>
              <a:gdLst/>
              <a:ahLst/>
              <a:cxnLst/>
              <a:rect l="l" t="t" r="r" b="b"/>
              <a:pathLst>
                <a:path w="1597025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53968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5524392" y="2336366"/>
            <a:ext cx="1597020" cy="1600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791083" y="2336366"/>
            <a:ext cx="1597660" cy="1600835"/>
            <a:chOff x="9791083" y="2336366"/>
            <a:chExt cx="1597660" cy="1600835"/>
          </a:xfrm>
        </p:grpSpPr>
        <p:sp>
          <p:nvSpPr>
            <p:cNvPr id="46" name="object 46"/>
            <p:cNvSpPr/>
            <p:nvPr/>
          </p:nvSpPr>
          <p:spPr>
            <a:xfrm>
              <a:off x="1019416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w="956945" h="29908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w="956945" h="29908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w="956945" h="29908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w="956945" h="29908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945" h="29908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w="956945" h="29908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113009" y="3695953"/>
              <a:ext cx="87122" cy="9613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08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45623" y="2487167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993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906780" y="1351762"/>
            <a:ext cx="7228840" cy="477520"/>
            <a:chOff x="906780" y="1351762"/>
            <a:chExt cx="7228840" cy="477520"/>
          </a:xfrm>
        </p:grpSpPr>
        <p:sp>
          <p:nvSpPr>
            <p:cNvPr id="51" name="object 51"/>
            <p:cNvSpPr/>
            <p:nvPr/>
          </p:nvSpPr>
          <p:spPr>
            <a:xfrm>
              <a:off x="906780" y="1360893"/>
              <a:ext cx="7228332" cy="41304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2040" y="1351762"/>
              <a:ext cx="1912620" cy="4770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6216" y="1400556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66216" y="1400555"/>
            <a:ext cx="7114540" cy="3003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280"/>
              </a:spcBef>
            </a:pPr>
            <a:r>
              <a:rPr sz="1350" spc="6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350" spc="8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35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90421" y="141680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906780" y="4256506"/>
            <a:ext cx="7228840" cy="477520"/>
            <a:chOff x="906780" y="4256506"/>
            <a:chExt cx="7228840" cy="477520"/>
          </a:xfrm>
        </p:grpSpPr>
        <p:sp>
          <p:nvSpPr>
            <p:cNvPr id="57" name="object 57"/>
            <p:cNvSpPr/>
            <p:nvPr/>
          </p:nvSpPr>
          <p:spPr>
            <a:xfrm>
              <a:off x="906780" y="4265637"/>
              <a:ext cx="7228332" cy="41304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2040" y="4256506"/>
              <a:ext cx="1164336" cy="4770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6216" y="4305299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4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70788" y="4327905"/>
            <a:ext cx="710945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350" spc="6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350" spc="3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06780" y="5300471"/>
            <a:ext cx="7228840" cy="477520"/>
            <a:chOff x="906780" y="5300471"/>
            <a:chExt cx="7228840" cy="477520"/>
          </a:xfrm>
        </p:grpSpPr>
        <p:sp>
          <p:nvSpPr>
            <p:cNvPr id="62" name="object 62"/>
            <p:cNvSpPr/>
            <p:nvPr/>
          </p:nvSpPr>
          <p:spPr>
            <a:xfrm>
              <a:off x="906780" y="5308091"/>
              <a:ext cx="7228332" cy="41304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040" y="5300471"/>
              <a:ext cx="1444752" cy="47703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966216" y="5347715"/>
            <a:ext cx="7114540" cy="300355"/>
          </a:xfrm>
          <a:custGeom>
            <a:avLst/>
            <a:gdLst/>
            <a:ahLst/>
            <a:cxnLst/>
            <a:rect l="l" t="t" r="r" b="b"/>
            <a:pathLst>
              <a:path w="7114540" h="300354">
                <a:moveTo>
                  <a:pt x="7114032" y="0"/>
                </a:moveTo>
                <a:lnTo>
                  <a:pt x="0" y="0"/>
                </a:lnTo>
                <a:lnTo>
                  <a:pt x="0" y="300228"/>
                </a:lnTo>
                <a:lnTo>
                  <a:pt x="7114032" y="300228"/>
                </a:lnTo>
                <a:lnTo>
                  <a:pt x="71140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970788" y="4321553"/>
            <a:ext cx="10883265" cy="633095"/>
            <a:chOff x="970788" y="4321553"/>
            <a:chExt cx="10883265" cy="633095"/>
          </a:xfrm>
        </p:grpSpPr>
        <p:sp>
          <p:nvSpPr>
            <p:cNvPr id="66" name="object 66"/>
            <p:cNvSpPr/>
            <p:nvPr/>
          </p:nvSpPr>
          <p:spPr>
            <a:xfrm>
              <a:off x="990421" y="4321553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76884" y="4651247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76884" y="4651247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965453" y="5347715"/>
          <a:ext cx="10872467" cy="864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0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611">
                <a:tc gridSpan="5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350" spc="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350" spc="2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350" spc="21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spc="13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 </a:t>
                      </a:r>
                      <a:r>
                        <a:rPr sz="13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45aacca36850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ubuntu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2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654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"/bin/bash"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r>
                        <a:rPr sz="1300" spc="3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Exited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(0)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r>
                        <a:rPr sz="1300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300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PORTS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990421" y="536396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68933" y="4676394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939210" y="4676394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-2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810672" y="4676394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682166" y="4676394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53628" y="4676394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1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423938" y="4676394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spc="-25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-22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Append </a:t>
            </a:r>
            <a:r>
              <a:rPr spc="-240" dirty="0"/>
              <a:t>a</a:t>
            </a:r>
            <a:r>
              <a:rPr spc="-555" dirty="0"/>
              <a:t> </a:t>
            </a:r>
            <a:r>
              <a:rPr spc="-190" dirty="0"/>
              <a:t>command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6780" y="1350251"/>
            <a:ext cx="7228840" cy="488315"/>
            <a:chOff x="906780" y="1350251"/>
            <a:chExt cx="7228840" cy="488315"/>
          </a:xfrm>
        </p:grpSpPr>
        <p:sp>
          <p:nvSpPr>
            <p:cNvPr id="4" name="object 4"/>
            <p:cNvSpPr/>
            <p:nvPr/>
          </p:nvSpPr>
          <p:spPr>
            <a:xfrm>
              <a:off x="906780" y="1360881"/>
              <a:ext cx="722833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136" y="1350251"/>
              <a:ext cx="200101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6216" y="1400556"/>
              <a:ext cx="7114540" cy="307975"/>
            </a:xfrm>
            <a:custGeom>
              <a:avLst/>
              <a:gdLst/>
              <a:ahLst/>
              <a:cxnLst/>
              <a:rect l="l" t="t" r="r" b="b"/>
              <a:pathLst>
                <a:path w="7114540" h="307975">
                  <a:moveTo>
                    <a:pt x="7114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14032" y="307848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66216" y="1400555"/>
            <a:ext cx="7114540" cy="3079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6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421" y="141680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277144" y="3590644"/>
            <a:ext cx="1198245" cy="1200785"/>
            <a:chOff x="5277144" y="3590644"/>
            <a:chExt cx="1198245" cy="1200785"/>
          </a:xfrm>
        </p:grpSpPr>
        <p:sp>
          <p:nvSpPr>
            <p:cNvPr id="10" name="object 10"/>
            <p:cNvSpPr/>
            <p:nvPr/>
          </p:nvSpPr>
          <p:spPr>
            <a:xfrm>
              <a:off x="5871588" y="4019635"/>
              <a:ext cx="38735" cy="38100"/>
            </a:xfrm>
            <a:custGeom>
              <a:avLst/>
              <a:gdLst/>
              <a:ahLst/>
              <a:cxnLst/>
              <a:rect l="l" t="t" r="r" b="b"/>
              <a:pathLst>
                <a:path w="38735" h="38100">
                  <a:moveTo>
                    <a:pt x="19066" y="0"/>
                  </a:moveTo>
                  <a:lnTo>
                    <a:pt x="11646" y="1494"/>
                  </a:lnTo>
                  <a:lnTo>
                    <a:pt x="5585" y="5572"/>
                  </a:lnTo>
                  <a:lnTo>
                    <a:pt x="1498" y="11621"/>
                  </a:lnTo>
                  <a:lnTo>
                    <a:pt x="0" y="19030"/>
                  </a:lnTo>
                  <a:lnTo>
                    <a:pt x="1498" y="26436"/>
                  </a:lnTo>
                  <a:lnTo>
                    <a:pt x="5585" y="32486"/>
                  </a:lnTo>
                  <a:lnTo>
                    <a:pt x="11646" y="36565"/>
                  </a:lnTo>
                  <a:lnTo>
                    <a:pt x="19066" y="38061"/>
                  </a:lnTo>
                  <a:lnTo>
                    <a:pt x="26486" y="36565"/>
                  </a:lnTo>
                  <a:lnTo>
                    <a:pt x="32547" y="32486"/>
                  </a:lnTo>
                  <a:lnTo>
                    <a:pt x="36634" y="26436"/>
                  </a:lnTo>
                  <a:lnTo>
                    <a:pt x="38132" y="19030"/>
                  </a:lnTo>
                  <a:lnTo>
                    <a:pt x="36634" y="11621"/>
                  </a:lnTo>
                  <a:lnTo>
                    <a:pt x="32547" y="5572"/>
                  </a:lnTo>
                  <a:lnTo>
                    <a:pt x="26486" y="1494"/>
                  </a:lnTo>
                  <a:lnTo>
                    <a:pt x="19066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1588" y="4086242"/>
              <a:ext cx="126791" cy="2407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6943" y="3810266"/>
              <a:ext cx="648335" cy="741680"/>
            </a:xfrm>
            <a:custGeom>
              <a:avLst/>
              <a:gdLst/>
              <a:ahLst/>
              <a:cxnLst/>
              <a:rect l="l" t="t" r="r" b="b"/>
              <a:pathLst>
                <a:path w="648335" h="741679">
                  <a:moveTo>
                    <a:pt x="152107" y="409194"/>
                  </a:moveTo>
                  <a:lnTo>
                    <a:pt x="150609" y="401789"/>
                  </a:lnTo>
                  <a:lnTo>
                    <a:pt x="146519" y="395744"/>
                  </a:lnTo>
                  <a:lnTo>
                    <a:pt x="140462" y="391668"/>
                  </a:lnTo>
                  <a:lnTo>
                    <a:pt x="133045" y="390169"/>
                  </a:lnTo>
                  <a:lnTo>
                    <a:pt x="125615" y="391668"/>
                  </a:lnTo>
                  <a:lnTo>
                    <a:pt x="119557" y="395744"/>
                  </a:lnTo>
                  <a:lnTo>
                    <a:pt x="115468" y="401789"/>
                  </a:lnTo>
                  <a:lnTo>
                    <a:pt x="113969" y="409194"/>
                  </a:lnTo>
                  <a:lnTo>
                    <a:pt x="115468" y="416598"/>
                  </a:lnTo>
                  <a:lnTo>
                    <a:pt x="119557" y="422656"/>
                  </a:lnTo>
                  <a:lnTo>
                    <a:pt x="125615" y="426732"/>
                  </a:lnTo>
                  <a:lnTo>
                    <a:pt x="133045" y="428231"/>
                  </a:lnTo>
                  <a:lnTo>
                    <a:pt x="140462" y="426732"/>
                  </a:lnTo>
                  <a:lnTo>
                    <a:pt x="146519" y="422656"/>
                  </a:lnTo>
                  <a:lnTo>
                    <a:pt x="150609" y="416598"/>
                  </a:lnTo>
                  <a:lnTo>
                    <a:pt x="152107" y="409194"/>
                  </a:lnTo>
                  <a:close/>
                </a:path>
                <a:path w="648335" h="741679">
                  <a:moveTo>
                    <a:pt x="342773" y="609015"/>
                  </a:moveTo>
                  <a:lnTo>
                    <a:pt x="341274" y="601611"/>
                  </a:lnTo>
                  <a:lnTo>
                    <a:pt x="337185" y="595566"/>
                  </a:lnTo>
                  <a:lnTo>
                    <a:pt x="331127" y="591489"/>
                  </a:lnTo>
                  <a:lnTo>
                    <a:pt x="323710" y="589991"/>
                  </a:lnTo>
                  <a:lnTo>
                    <a:pt x="316280" y="591489"/>
                  </a:lnTo>
                  <a:lnTo>
                    <a:pt x="310222" y="595566"/>
                  </a:lnTo>
                  <a:lnTo>
                    <a:pt x="306133" y="601611"/>
                  </a:lnTo>
                  <a:lnTo>
                    <a:pt x="304634" y="609015"/>
                  </a:lnTo>
                  <a:lnTo>
                    <a:pt x="306133" y="616432"/>
                  </a:lnTo>
                  <a:lnTo>
                    <a:pt x="310222" y="622477"/>
                  </a:lnTo>
                  <a:lnTo>
                    <a:pt x="316280" y="626554"/>
                  </a:lnTo>
                  <a:lnTo>
                    <a:pt x="323710" y="628053"/>
                  </a:lnTo>
                  <a:lnTo>
                    <a:pt x="331127" y="626554"/>
                  </a:lnTo>
                  <a:lnTo>
                    <a:pt x="337185" y="622477"/>
                  </a:lnTo>
                  <a:lnTo>
                    <a:pt x="341274" y="616432"/>
                  </a:lnTo>
                  <a:lnTo>
                    <a:pt x="342773" y="609015"/>
                  </a:lnTo>
                  <a:close/>
                </a:path>
                <a:path w="648335" h="741679">
                  <a:moveTo>
                    <a:pt x="533438" y="409194"/>
                  </a:moveTo>
                  <a:lnTo>
                    <a:pt x="531939" y="401789"/>
                  </a:lnTo>
                  <a:lnTo>
                    <a:pt x="527850" y="395744"/>
                  </a:lnTo>
                  <a:lnTo>
                    <a:pt x="521792" y="391668"/>
                  </a:lnTo>
                  <a:lnTo>
                    <a:pt x="514375" y="390169"/>
                  </a:lnTo>
                  <a:lnTo>
                    <a:pt x="506945" y="391668"/>
                  </a:lnTo>
                  <a:lnTo>
                    <a:pt x="500888" y="395744"/>
                  </a:lnTo>
                  <a:lnTo>
                    <a:pt x="496798" y="401789"/>
                  </a:lnTo>
                  <a:lnTo>
                    <a:pt x="495300" y="409194"/>
                  </a:lnTo>
                  <a:lnTo>
                    <a:pt x="496798" y="416598"/>
                  </a:lnTo>
                  <a:lnTo>
                    <a:pt x="500888" y="422656"/>
                  </a:lnTo>
                  <a:lnTo>
                    <a:pt x="506945" y="426732"/>
                  </a:lnTo>
                  <a:lnTo>
                    <a:pt x="514375" y="428231"/>
                  </a:lnTo>
                  <a:lnTo>
                    <a:pt x="521792" y="426732"/>
                  </a:lnTo>
                  <a:lnTo>
                    <a:pt x="527850" y="422656"/>
                  </a:lnTo>
                  <a:lnTo>
                    <a:pt x="531939" y="416598"/>
                  </a:lnTo>
                  <a:lnTo>
                    <a:pt x="533438" y="409194"/>
                  </a:lnTo>
                  <a:close/>
                </a:path>
                <a:path w="648335" h="741679">
                  <a:moveTo>
                    <a:pt x="648220" y="402704"/>
                  </a:moveTo>
                  <a:lnTo>
                    <a:pt x="642112" y="355244"/>
                  </a:lnTo>
                  <a:lnTo>
                    <a:pt x="629056" y="309079"/>
                  </a:lnTo>
                  <a:lnTo>
                    <a:pt x="609180" y="265023"/>
                  </a:lnTo>
                  <a:lnTo>
                    <a:pt x="590638" y="236270"/>
                  </a:lnTo>
                  <a:lnTo>
                    <a:pt x="590638" y="418719"/>
                  </a:lnTo>
                  <a:lnTo>
                    <a:pt x="586346" y="466699"/>
                  </a:lnTo>
                  <a:lnTo>
                    <a:pt x="573976" y="511822"/>
                  </a:lnTo>
                  <a:lnTo>
                    <a:pt x="554266" y="553339"/>
                  </a:lnTo>
                  <a:lnTo>
                    <a:pt x="527964" y="590511"/>
                  </a:lnTo>
                  <a:lnTo>
                    <a:pt x="495820" y="622592"/>
                  </a:lnTo>
                  <a:lnTo>
                    <a:pt x="458584" y="648843"/>
                  </a:lnTo>
                  <a:lnTo>
                    <a:pt x="416979" y="668515"/>
                  </a:lnTo>
                  <a:lnTo>
                    <a:pt x="371779" y="680859"/>
                  </a:lnTo>
                  <a:lnTo>
                    <a:pt x="323710" y="685139"/>
                  </a:lnTo>
                  <a:lnTo>
                    <a:pt x="275628" y="680859"/>
                  </a:lnTo>
                  <a:lnTo>
                    <a:pt x="230428" y="668515"/>
                  </a:lnTo>
                  <a:lnTo>
                    <a:pt x="188823" y="648843"/>
                  </a:lnTo>
                  <a:lnTo>
                    <a:pt x="151587" y="622592"/>
                  </a:lnTo>
                  <a:lnTo>
                    <a:pt x="119443" y="590511"/>
                  </a:lnTo>
                  <a:lnTo>
                    <a:pt x="93141" y="553339"/>
                  </a:lnTo>
                  <a:lnTo>
                    <a:pt x="73431" y="511822"/>
                  </a:lnTo>
                  <a:lnTo>
                    <a:pt x="61061" y="466699"/>
                  </a:lnTo>
                  <a:lnTo>
                    <a:pt x="56769" y="418719"/>
                  </a:lnTo>
                  <a:lnTo>
                    <a:pt x="61061" y="370738"/>
                  </a:lnTo>
                  <a:lnTo>
                    <a:pt x="73431" y="325615"/>
                  </a:lnTo>
                  <a:lnTo>
                    <a:pt x="93141" y="284086"/>
                  </a:lnTo>
                  <a:lnTo>
                    <a:pt x="119443" y="246913"/>
                  </a:lnTo>
                  <a:lnTo>
                    <a:pt x="151587" y="214833"/>
                  </a:lnTo>
                  <a:lnTo>
                    <a:pt x="188823" y="188582"/>
                  </a:lnTo>
                  <a:lnTo>
                    <a:pt x="230428" y="168910"/>
                  </a:lnTo>
                  <a:lnTo>
                    <a:pt x="275628" y="156565"/>
                  </a:lnTo>
                  <a:lnTo>
                    <a:pt x="323710" y="152285"/>
                  </a:lnTo>
                  <a:lnTo>
                    <a:pt x="371779" y="156565"/>
                  </a:lnTo>
                  <a:lnTo>
                    <a:pt x="416979" y="168910"/>
                  </a:lnTo>
                  <a:lnTo>
                    <a:pt x="458584" y="188582"/>
                  </a:lnTo>
                  <a:lnTo>
                    <a:pt x="495820" y="214833"/>
                  </a:lnTo>
                  <a:lnTo>
                    <a:pt x="527964" y="246913"/>
                  </a:lnTo>
                  <a:lnTo>
                    <a:pt x="554266" y="284086"/>
                  </a:lnTo>
                  <a:lnTo>
                    <a:pt x="573976" y="325615"/>
                  </a:lnTo>
                  <a:lnTo>
                    <a:pt x="586346" y="370738"/>
                  </a:lnTo>
                  <a:lnTo>
                    <a:pt x="590638" y="418719"/>
                  </a:lnTo>
                  <a:lnTo>
                    <a:pt x="590638" y="236270"/>
                  </a:lnTo>
                  <a:lnTo>
                    <a:pt x="582663" y="223901"/>
                  </a:lnTo>
                  <a:lnTo>
                    <a:pt x="549643" y="186537"/>
                  </a:lnTo>
                  <a:lnTo>
                    <a:pt x="578243" y="157988"/>
                  </a:lnTo>
                  <a:lnTo>
                    <a:pt x="581799" y="152285"/>
                  </a:lnTo>
                  <a:lnTo>
                    <a:pt x="582980" y="150380"/>
                  </a:lnTo>
                  <a:lnTo>
                    <a:pt x="584123" y="148539"/>
                  </a:lnTo>
                  <a:lnTo>
                    <a:pt x="568223" y="111988"/>
                  </a:lnTo>
                  <a:lnTo>
                    <a:pt x="557631" y="109702"/>
                  </a:lnTo>
                  <a:lnTo>
                    <a:pt x="546862" y="111340"/>
                  </a:lnTo>
                  <a:lnTo>
                    <a:pt x="537248" y="117081"/>
                  </a:lnTo>
                  <a:lnTo>
                    <a:pt x="504837" y="150380"/>
                  </a:lnTo>
                  <a:lnTo>
                    <a:pt x="469341" y="129743"/>
                  </a:lnTo>
                  <a:lnTo>
                    <a:pt x="431787" y="113741"/>
                  </a:lnTo>
                  <a:lnTo>
                    <a:pt x="392633" y="102743"/>
                  </a:lnTo>
                  <a:lnTo>
                    <a:pt x="352310" y="97091"/>
                  </a:lnTo>
                  <a:lnTo>
                    <a:pt x="352310" y="57124"/>
                  </a:lnTo>
                  <a:lnTo>
                    <a:pt x="438099" y="57124"/>
                  </a:lnTo>
                  <a:lnTo>
                    <a:pt x="438099" y="0"/>
                  </a:lnTo>
                  <a:lnTo>
                    <a:pt x="209308" y="0"/>
                  </a:lnTo>
                  <a:lnTo>
                    <a:pt x="209308" y="57124"/>
                  </a:lnTo>
                  <a:lnTo>
                    <a:pt x="295109" y="57124"/>
                  </a:lnTo>
                  <a:lnTo>
                    <a:pt x="295109" y="96139"/>
                  </a:lnTo>
                  <a:lnTo>
                    <a:pt x="245770" y="104330"/>
                  </a:lnTo>
                  <a:lnTo>
                    <a:pt x="199237" y="119621"/>
                  </a:lnTo>
                  <a:lnTo>
                    <a:pt x="156095" y="141465"/>
                  </a:lnTo>
                  <a:lnTo>
                    <a:pt x="116954" y="169265"/>
                  </a:lnTo>
                  <a:lnTo>
                    <a:pt x="82423" y="202463"/>
                  </a:lnTo>
                  <a:lnTo>
                    <a:pt x="53098" y="240499"/>
                  </a:lnTo>
                  <a:lnTo>
                    <a:pt x="29591" y="282765"/>
                  </a:lnTo>
                  <a:lnTo>
                    <a:pt x="12509" y="328726"/>
                  </a:lnTo>
                  <a:lnTo>
                    <a:pt x="2438" y="377799"/>
                  </a:lnTo>
                  <a:lnTo>
                    <a:pt x="0" y="427824"/>
                  </a:lnTo>
                  <a:lnTo>
                    <a:pt x="5105" y="476592"/>
                  </a:lnTo>
                  <a:lnTo>
                    <a:pt x="17335" y="523379"/>
                  </a:lnTo>
                  <a:lnTo>
                    <a:pt x="36245" y="567499"/>
                  </a:lnTo>
                  <a:lnTo>
                    <a:pt x="61417" y="608228"/>
                  </a:lnTo>
                  <a:lnTo>
                    <a:pt x="92405" y="644867"/>
                  </a:lnTo>
                  <a:lnTo>
                    <a:pt x="128778" y="676706"/>
                  </a:lnTo>
                  <a:lnTo>
                    <a:pt x="170116" y="703059"/>
                  </a:lnTo>
                  <a:lnTo>
                    <a:pt x="215976" y="723201"/>
                  </a:lnTo>
                  <a:lnTo>
                    <a:pt x="264401" y="736142"/>
                  </a:lnTo>
                  <a:lnTo>
                    <a:pt x="313182" y="741527"/>
                  </a:lnTo>
                  <a:lnTo>
                    <a:pt x="361556" y="739597"/>
                  </a:lnTo>
                  <a:lnTo>
                    <a:pt x="408749" y="730618"/>
                  </a:lnTo>
                  <a:lnTo>
                    <a:pt x="453999" y="714844"/>
                  </a:lnTo>
                  <a:lnTo>
                    <a:pt x="496544" y="692543"/>
                  </a:lnTo>
                  <a:lnTo>
                    <a:pt x="506653" y="685139"/>
                  </a:lnTo>
                  <a:lnTo>
                    <a:pt x="535597" y="663968"/>
                  </a:lnTo>
                  <a:lnTo>
                    <a:pt x="570395" y="629386"/>
                  </a:lnTo>
                  <a:lnTo>
                    <a:pt x="600163" y="589038"/>
                  </a:lnTo>
                  <a:lnTo>
                    <a:pt x="623354" y="544626"/>
                  </a:lnTo>
                  <a:lnTo>
                    <a:pt x="639000" y="498221"/>
                  </a:lnTo>
                  <a:lnTo>
                    <a:pt x="647230" y="450646"/>
                  </a:lnTo>
                  <a:lnTo>
                    <a:pt x="648220" y="402704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3291" y="4520945"/>
              <a:ext cx="68961" cy="67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79236" y="4567046"/>
              <a:ext cx="717550" cy="224154"/>
            </a:xfrm>
            <a:custGeom>
              <a:avLst/>
              <a:gdLst/>
              <a:ahLst/>
              <a:cxnLst/>
              <a:rect l="l" t="t" r="r" b="b"/>
              <a:pathLst>
                <a:path w="717550" h="224154">
                  <a:moveTo>
                    <a:pt x="592963" y="57911"/>
                  </a:moveTo>
                  <a:lnTo>
                    <a:pt x="584961" y="65458"/>
                  </a:lnTo>
                  <a:lnTo>
                    <a:pt x="575246" y="72564"/>
                  </a:lnTo>
                  <a:lnTo>
                    <a:pt x="564388" y="79361"/>
                  </a:lnTo>
                  <a:lnTo>
                    <a:pt x="552958" y="85978"/>
                  </a:lnTo>
                  <a:lnTo>
                    <a:pt x="588390" y="147192"/>
                  </a:lnTo>
                  <a:lnTo>
                    <a:pt x="634364" y="120776"/>
                  </a:lnTo>
                  <a:lnTo>
                    <a:pt x="592963" y="57911"/>
                  </a:lnTo>
                  <a:close/>
                </a:path>
                <a:path w="717550" h="224154">
                  <a:moveTo>
                    <a:pt x="666623" y="0"/>
                  </a:moveTo>
                  <a:lnTo>
                    <a:pt x="655264" y="10400"/>
                  </a:lnTo>
                  <a:lnTo>
                    <a:pt x="646049" y="19573"/>
                  </a:lnTo>
                  <a:lnTo>
                    <a:pt x="638262" y="27914"/>
                  </a:lnTo>
                  <a:lnTo>
                    <a:pt x="631189" y="35813"/>
                  </a:lnTo>
                  <a:lnTo>
                    <a:pt x="674242" y="92582"/>
                  </a:lnTo>
                  <a:lnTo>
                    <a:pt x="685720" y="82133"/>
                  </a:lnTo>
                  <a:lnTo>
                    <a:pt x="705818" y="62900"/>
                  </a:lnTo>
                  <a:lnTo>
                    <a:pt x="717296" y="52450"/>
                  </a:lnTo>
                  <a:lnTo>
                    <a:pt x="666623" y="0"/>
                  </a:lnTo>
                  <a:close/>
                </a:path>
                <a:path w="717550" h="224154">
                  <a:moveTo>
                    <a:pt x="516382" y="102107"/>
                  </a:moveTo>
                  <a:lnTo>
                    <a:pt x="505116" y="107749"/>
                  </a:lnTo>
                  <a:lnTo>
                    <a:pt x="483252" y="116841"/>
                  </a:lnTo>
                  <a:lnTo>
                    <a:pt x="472059" y="122554"/>
                  </a:lnTo>
                  <a:lnTo>
                    <a:pt x="499745" y="188213"/>
                  </a:lnTo>
                  <a:lnTo>
                    <a:pt x="510295" y="185017"/>
                  </a:lnTo>
                  <a:lnTo>
                    <a:pt x="521287" y="180165"/>
                  </a:lnTo>
                  <a:lnTo>
                    <a:pt x="532588" y="174194"/>
                  </a:lnTo>
                  <a:lnTo>
                    <a:pt x="544067" y="167639"/>
                  </a:lnTo>
                  <a:lnTo>
                    <a:pt x="516382" y="102107"/>
                  </a:lnTo>
                  <a:close/>
                </a:path>
                <a:path w="717550" h="224154">
                  <a:moveTo>
                    <a:pt x="430911" y="130936"/>
                  </a:moveTo>
                  <a:lnTo>
                    <a:pt x="420385" y="133965"/>
                  </a:lnTo>
                  <a:lnTo>
                    <a:pt x="398764" y="142259"/>
                  </a:lnTo>
                  <a:lnTo>
                    <a:pt x="388238" y="145287"/>
                  </a:lnTo>
                  <a:lnTo>
                    <a:pt x="396239" y="212089"/>
                  </a:lnTo>
                  <a:lnTo>
                    <a:pt x="410954" y="211111"/>
                  </a:lnTo>
                  <a:lnTo>
                    <a:pt x="425275" y="209407"/>
                  </a:lnTo>
                  <a:lnTo>
                    <a:pt x="438763" y="206249"/>
                  </a:lnTo>
                  <a:lnTo>
                    <a:pt x="450976" y="200913"/>
                  </a:lnTo>
                  <a:lnTo>
                    <a:pt x="430911" y="130936"/>
                  </a:lnTo>
                  <a:close/>
                </a:path>
                <a:path w="717550" h="224154">
                  <a:moveTo>
                    <a:pt x="297179" y="146811"/>
                  </a:moveTo>
                  <a:lnTo>
                    <a:pt x="295910" y="224027"/>
                  </a:lnTo>
                  <a:lnTo>
                    <a:pt x="309814" y="222912"/>
                  </a:lnTo>
                  <a:lnTo>
                    <a:pt x="335289" y="220063"/>
                  </a:lnTo>
                  <a:lnTo>
                    <a:pt x="349123" y="218947"/>
                  </a:lnTo>
                  <a:lnTo>
                    <a:pt x="343005" y="148717"/>
                  </a:lnTo>
                  <a:lnTo>
                    <a:pt x="319405" y="148717"/>
                  </a:lnTo>
                  <a:lnTo>
                    <a:pt x="307518" y="148478"/>
                  </a:lnTo>
                  <a:lnTo>
                    <a:pt x="297179" y="146811"/>
                  </a:lnTo>
                  <a:close/>
                </a:path>
                <a:path w="717550" h="224154">
                  <a:moveTo>
                    <a:pt x="342773" y="146050"/>
                  </a:moveTo>
                  <a:lnTo>
                    <a:pt x="331577" y="147812"/>
                  </a:lnTo>
                  <a:lnTo>
                    <a:pt x="319405" y="148717"/>
                  </a:lnTo>
                  <a:lnTo>
                    <a:pt x="343005" y="148717"/>
                  </a:lnTo>
                  <a:lnTo>
                    <a:pt x="342773" y="146050"/>
                  </a:lnTo>
                  <a:close/>
                </a:path>
                <a:path w="717550" h="224154">
                  <a:moveTo>
                    <a:pt x="35940" y="83311"/>
                  </a:moveTo>
                  <a:lnTo>
                    <a:pt x="0" y="144779"/>
                  </a:lnTo>
                  <a:lnTo>
                    <a:pt x="13336" y="149447"/>
                  </a:lnTo>
                  <a:lnTo>
                    <a:pt x="26209" y="155828"/>
                  </a:lnTo>
                  <a:lnTo>
                    <a:pt x="38772" y="163353"/>
                  </a:lnTo>
                  <a:lnTo>
                    <a:pt x="51180" y="171450"/>
                  </a:lnTo>
                  <a:lnTo>
                    <a:pt x="82676" y="102234"/>
                  </a:lnTo>
                  <a:lnTo>
                    <a:pt x="70266" y="97920"/>
                  </a:lnTo>
                  <a:lnTo>
                    <a:pt x="48351" y="87626"/>
                  </a:lnTo>
                  <a:lnTo>
                    <a:pt x="35940" y="83311"/>
                  </a:lnTo>
                  <a:close/>
                </a:path>
                <a:path w="717550" h="224154">
                  <a:moveTo>
                    <a:pt x="207899" y="142239"/>
                  </a:moveTo>
                  <a:lnTo>
                    <a:pt x="194437" y="216280"/>
                  </a:lnTo>
                  <a:lnTo>
                    <a:pt x="208922" y="216330"/>
                  </a:lnTo>
                  <a:lnTo>
                    <a:pt x="222503" y="217344"/>
                  </a:lnTo>
                  <a:lnTo>
                    <a:pt x="234942" y="218049"/>
                  </a:lnTo>
                  <a:lnTo>
                    <a:pt x="245999" y="217169"/>
                  </a:lnTo>
                  <a:lnTo>
                    <a:pt x="251713" y="147573"/>
                  </a:lnTo>
                  <a:lnTo>
                    <a:pt x="241474" y="145811"/>
                  </a:lnTo>
                  <a:lnTo>
                    <a:pt x="218138" y="144002"/>
                  </a:lnTo>
                  <a:lnTo>
                    <a:pt x="207899" y="142239"/>
                  </a:lnTo>
                  <a:close/>
                </a:path>
                <a:path w="717550" h="224154">
                  <a:moveTo>
                    <a:pt x="123316" y="119633"/>
                  </a:moveTo>
                  <a:lnTo>
                    <a:pt x="97916" y="190372"/>
                  </a:lnTo>
                  <a:lnTo>
                    <a:pt x="146176" y="203326"/>
                  </a:lnTo>
                  <a:lnTo>
                    <a:pt x="165608" y="130936"/>
                  </a:lnTo>
                  <a:lnTo>
                    <a:pt x="123316" y="119633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8403" y="4610226"/>
              <a:ext cx="65405" cy="722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7144" y="3590644"/>
              <a:ext cx="1198245" cy="1070610"/>
            </a:xfrm>
            <a:custGeom>
              <a:avLst/>
              <a:gdLst/>
              <a:ahLst/>
              <a:cxnLst/>
              <a:rect l="l" t="t" r="r" b="b"/>
              <a:pathLst>
                <a:path w="1198245" h="1070610">
                  <a:moveTo>
                    <a:pt x="618079" y="0"/>
                  </a:moveTo>
                  <a:lnTo>
                    <a:pt x="571235" y="780"/>
                  </a:lnTo>
                  <a:lnTo>
                    <a:pt x="524629" y="5228"/>
                  </a:lnTo>
                  <a:lnTo>
                    <a:pt x="478488" y="13312"/>
                  </a:lnTo>
                  <a:lnTo>
                    <a:pt x="433039" y="25002"/>
                  </a:lnTo>
                  <a:lnTo>
                    <a:pt x="388510" y="40266"/>
                  </a:lnTo>
                  <a:lnTo>
                    <a:pt x="345127" y="59074"/>
                  </a:lnTo>
                  <a:lnTo>
                    <a:pt x="303117" y="81395"/>
                  </a:lnTo>
                  <a:lnTo>
                    <a:pt x="262709" y="107199"/>
                  </a:lnTo>
                  <a:lnTo>
                    <a:pt x="224128" y="136455"/>
                  </a:lnTo>
                  <a:lnTo>
                    <a:pt x="187602" y="169133"/>
                  </a:lnTo>
                  <a:lnTo>
                    <a:pt x="153359" y="205200"/>
                  </a:lnTo>
                  <a:lnTo>
                    <a:pt x="121625" y="244628"/>
                  </a:lnTo>
                  <a:lnTo>
                    <a:pt x="93707" y="284084"/>
                  </a:lnTo>
                  <a:lnTo>
                    <a:pt x="69482" y="325006"/>
                  </a:lnTo>
                  <a:lnTo>
                    <a:pt x="48921" y="367183"/>
                  </a:lnTo>
                  <a:lnTo>
                    <a:pt x="31993" y="410401"/>
                  </a:lnTo>
                  <a:lnTo>
                    <a:pt x="18668" y="454448"/>
                  </a:lnTo>
                  <a:lnTo>
                    <a:pt x="8914" y="499112"/>
                  </a:lnTo>
                  <a:lnTo>
                    <a:pt x="2701" y="544182"/>
                  </a:lnTo>
                  <a:lnTo>
                    <a:pt x="0" y="589444"/>
                  </a:lnTo>
                  <a:lnTo>
                    <a:pt x="778" y="634687"/>
                  </a:lnTo>
                  <a:lnTo>
                    <a:pt x="5007" y="679698"/>
                  </a:lnTo>
                  <a:lnTo>
                    <a:pt x="12655" y="724266"/>
                  </a:lnTo>
                  <a:lnTo>
                    <a:pt x="23693" y="768177"/>
                  </a:lnTo>
                  <a:lnTo>
                    <a:pt x="38088" y="811220"/>
                  </a:lnTo>
                  <a:lnTo>
                    <a:pt x="55812" y="853182"/>
                  </a:lnTo>
                  <a:lnTo>
                    <a:pt x="76834" y="893852"/>
                  </a:lnTo>
                  <a:lnTo>
                    <a:pt x="101122" y="933017"/>
                  </a:lnTo>
                  <a:lnTo>
                    <a:pt x="128647" y="970464"/>
                  </a:lnTo>
                  <a:lnTo>
                    <a:pt x="159378" y="1005983"/>
                  </a:lnTo>
                  <a:lnTo>
                    <a:pt x="193285" y="1039359"/>
                  </a:lnTo>
                  <a:lnTo>
                    <a:pt x="230337" y="1070382"/>
                  </a:lnTo>
                  <a:lnTo>
                    <a:pt x="272374" y="1010438"/>
                  </a:lnTo>
                  <a:lnTo>
                    <a:pt x="236677" y="979735"/>
                  </a:lnTo>
                  <a:lnTo>
                    <a:pt x="204449" y="946704"/>
                  </a:lnTo>
                  <a:lnTo>
                    <a:pt x="175716" y="911572"/>
                  </a:lnTo>
                  <a:lnTo>
                    <a:pt x="150503" y="874566"/>
                  </a:lnTo>
                  <a:lnTo>
                    <a:pt x="128836" y="835912"/>
                  </a:lnTo>
                  <a:lnTo>
                    <a:pt x="110740" y="795836"/>
                  </a:lnTo>
                  <a:lnTo>
                    <a:pt x="96243" y="754566"/>
                  </a:lnTo>
                  <a:lnTo>
                    <a:pt x="85369" y="712328"/>
                  </a:lnTo>
                  <a:lnTo>
                    <a:pt x="78143" y="669348"/>
                  </a:lnTo>
                  <a:lnTo>
                    <a:pt x="74593" y="625853"/>
                  </a:lnTo>
                  <a:lnTo>
                    <a:pt x="74743" y="582069"/>
                  </a:lnTo>
                  <a:lnTo>
                    <a:pt x="78619" y="538224"/>
                  </a:lnTo>
                  <a:lnTo>
                    <a:pt x="86247" y="494543"/>
                  </a:lnTo>
                  <a:lnTo>
                    <a:pt x="97653" y="451253"/>
                  </a:lnTo>
                  <a:lnTo>
                    <a:pt x="112862" y="408581"/>
                  </a:lnTo>
                  <a:lnTo>
                    <a:pt x="131901" y="366754"/>
                  </a:lnTo>
                  <a:lnTo>
                    <a:pt x="154795" y="325997"/>
                  </a:lnTo>
                  <a:lnTo>
                    <a:pt x="181569" y="286538"/>
                  </a:lnTo>
                  <a:lnTo>
                    <a:pt x="214270" y="245851"/>
                  </a:lnTo>
                  <a:lnTo>
                    <a:pt x="250486" y="209288"/>
                  </a:lnTo>
                  <a:lnTo>
                    <a:pt x="289971" y="176937"/>
                  </a:lnTo>
                  <a:lnTo>
                    <a:pt x="332477" y="148886"/>
                  </a:lnTo>
                  <a:lnTo>
                    <a:pt x="377757" y="125222"/>
                  </a:lnTo>
                  <a:lnTo>
                    <a:pt x="425564" y="106033"/>
                  </a:lnTo>
                  <a:lnTo>
                    <a:pt x="475651" y="91408"/>
                  </a:lnTo>
                  <a:lnTo>
                    <a:pt x="527771" y="81433"/>
                  </a:lnTo>
                  <a:lnTo>
                    <a:pt x="578608" y="75898"/>
                  </a:lnTo>
                  <a:lnTo>
                    <a:pt x="629454" y="75758"/>
                  </a:lnTo>
                  <a:lnTo>
                    <a:pt x="679973" y="80844"/>
                  </a:lnTo>
                  <a:lnTo>
                    <a:pt x="729828" y="90990"/>
                  </a:lnTo>
                  <a:lnTo>
                    <a:pt x="778683" y="106029"/>
                  </a:lnTo>
                  <a:lnTo>
                    <a:pt x="826201" y="125796"/>
                  </a:lnTo>
                  <a:lnTo>
                    <a:pt x="872047" y="150122"/>
                  </a:lnTo>
                  <a:lnTo>
                    <a:pt x="915883" y="178842"/>
                  </a:lnTo>
                  <a:lnTo>
                    <a:pt x="952840" y="208982"/>
                  </a:lnTo>
                  <a:lnTo>
                    <a:pt x="986343" y="241780"/>
                  </a:lnTo>
                  <a:lnTo>
                    <a:pt x="1016357" y="276974"/>
                  </a:lnTo>
                  <a:lnTo>
                    <a:pt x="1042845" y="314300"/>
                  </a:lnTo>
                  <a:lnTo>
                    <a:pt x="1065771" y="353496"/>
                  </a:lnTo>
                  <a:lnTo>
                    <a:pt x="1085099" y="394300"/>
                  </a:lnTo>
                  <a:lnTo>
                    <a:pt x="1100792" y="436448"/>
                  </a:lnTo>
                  <a:lnTo>
                    <a:pt x="1112815" y="479678"/>
                  </a:lnTo>
                  <a:lnTo>
                    <a:pt x="1121131" y="523726"/>
                  </a:lnTo>
                  <a:lnTo>
                    <a:pt x="1125704" y="568331"/>
                  </a:lnTo>
                  <a:lnTo>
                    <a:pt x="1126498" y="613230"/>
                  </a:lnTo>
                  <a:lnTo>
                    <a:pt x="1123476" y="658159"/>
                  </a:lnTo>
                  <a:lnTo>
                    <a:pt x="1116603" y="702856"/>
                  </a:lnTo>
                  <a:lnTo>
                    <a:pt x="1105842" y="747058"/>
                  </a:lnTo>
                  <a:lnTo>
                    <a:pt x="1091158" y="790503"/>
                  </a:lnTo>
                  <a:lnTo>
                    <a:pt x="1072513" y="832927"/>
                  </a:lnTo>
                  <a:lnTo>
                    <a:pt x="1049872" y="874068"/>
                  </a:lnTo>
                  <a:lnTo>
                    <a:pt x="1023198" y="913664"/>
                  </a:lnTo>
                  <a:lnTo>
                    <a:pt x="1081491" y="961670"/>
                  </a:lnTo>
                  <a:lnTo>
                    <a:pt x="1108742" y="921053"/>
                  </a:lnTo>
                  <a:lnTo>
                    <a:pt x="1132298" y="878977"/>
                  </a:lnTo>
                  <a:lnTo>
                    <a:pt x="1152188" y="835657"/>
                  </a:lnTo>
                  <a:lnTo>
                    <a:pt x="1168442" y="791311"/>
                  </a:lnTo>
                  <a:lnTo>
                    <a:pt x="1181089" y="746155"/>
                  </a:lnTo>
                  <a:lnTo>
                    <a:pt x="1190157" y="700405"/>
                  </a:lnTo>
                  <a:lnTo>
                    <a:pt x="1195677" y="654279"/>
                  </a:lnTo>
                  <a:lnTo>
                    <a:pt x="1197677" y="607992"/>
                  </a:lnTo>
                  <a:lnTo>
                    <a:pt x="1196186" y="561762"/>
                  </a:lnTo>
                  <a:lnTo>
                    <a:pt x="1191235" y="515805"/>
                  </a:lnTo>
                  <a:lnTo>
                    <a:pt x="1182851" y="470337"/>
                  </a:lnTo>
                  <a:lnTo>
                    <a:pt x="1171065" y="425575"/>
                  </a:lnTo>
                  <a:lnTo>
                    <a:pt x="1155906" y="381737"/>
                  </a:lnTo>
                  <a:lnTo>
                    <a:pt x="1137403" y="339037"/>
                  </a:lnTo>
                  <a:lnTo>
                    <a:pt x="1115584" y="297694"/>
                  </a:lnTo>
                  <a:lnTo>
                    <a:pt x="1090480" y="257923"/>
                  </a:lnTo>
                  <a:lnTo>
                    <a:pt x="1062120" y="219942"/>
                  </a:lnTo>
                  <a:lnTo>
                    <a:pt x="1030532" y="183966"/>
                  </a:lnTo>
                  <a:lnTo>
                    <a:pt x="995747" y="150212"/>
                  </a:lnTo>
                  <a:lnTo>
                    <a:pt x="957793" y="118898"/>
                  </a:lnTo>
                  <a:lnTo>
                    <a:pt x="912144" y="85920"/>
                  </a:lnTo>
                  <a:lnTo>
                    <a:pt x="863114" y="58716"/>
                  </a:lnTo>
                  <a:lnTo>
                    <a:pt x="811417" y="36870"/>
                  </a:lnTo>
                  <a:lnTo>
                    <a:pt x="757768" y="19965"/>
                  </a:lnTo>
                  <a:lnTo>
                    <a:pt x="711573" y="9561"/>
                  </a:lnTo>
                  <a:lnTo>
                    <a:pt x="664934" y="2916"/>
                  </a:lnTo>
                  <a:lnTo>
                    <a:pt x="618079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91911" y="3697223"/>
              <a:ext cx="981710" cy="981710"/>
            </a:xfrm>
            <a:custGeom>
              <a:avLst/>
              <a:gdLst/>
              <a:ahLst/>
              <a:cxnLst/>
              <a:rect l="l" t="t" r="r" b="b"/>
              <a:pathLst>
                <a:path w="981710" h="981710">
                  <a:moveTo>
                    <a:pt x="0" y="490727"/>
                  </a:moveTo>
                  <a:lnTo>
                    <a:pt x="2246" y="443468"/>
                  </a:lnTo>
                  <a:lnTo>
                    <a:pt x="8848" y="397479"/>
                  </a:lnTo>
                  <a:lnTo>
                    <a:pt x="19601" y="352966"/>
                  </a:lnTo>
                  <a:lnTo>
                    <a:pt x="34297" y="310136"/>
                  </a:lnTo>
                  <a:lnTo>
                    <a:pt x="52733" y="269194"/>
                  </a:lnTo>
                  <a:lnTo>
                    <a:pt x="74702" y="230345"/>
                  </a:lnTo>
                  <a:lnTo>
                    <a:pt x="99998" y="193795"/>
                  </a:lnTo>
                  <a:lnTo>
                    <a:pt x="128416" y="159751"/>
                  </a:lnTo>
                  <a:lnTo>
                    <a:pt x="159751" y="128416"/>
                  </a:lnTo>
                  <a:lnTo>
                    <a:pt x="193795" y="99998"/>
                  </a:lnTo>
                  <a:lnTo>
                    <a:pt x="230345" y="74702"/>
                  </a:lnTo>
                  <a:lnTo>
                    <a:pt x="269194" y="52733"/>
                  </a:lnTo>
                  <a:lnTo>
                    <a:pt x="310136" y="34297"/>
                  </a:lnTo>
                  <a:lnTo>
                    <a:pt x="352966" y="19601"/>
                  </a:lnTo>
                  <a:lnTo>
                    <a:pt x="397479" y="8848"/>
                  </a:lnTo>
                  <a:lnTo>
                    <a:pt x="443468" y="2246"/>
                  </a:lnTo>
                  <a:lnTo>
                    <a:pt x="490727" y="0"/>
                  </a:lnTo>
                  <a:lnTo>
                    <a:pt x="537987" y="2246"/>
                  </a:lnTo>
                  <a:lnTo>
                    <a:pt x="583976" y="8848"/>
                  </a:lnTo>
                  <a:lnTo>
                    <a:pt x="628489" y="19601"/>
                  </a:lnTo>
                  <a:lnTo>
                    <a:pt x="671319" y="34297"/>
                  </a:lnTo>
                  <a:lnTo>
                    <a:pt x="712261" y="52733"/>
                  </a:lnTo>
                  <a:lnTo>
                    <a:pt x="751110" y="74702"/>
                  </a:lnTo>
                  <a:lnTo>
                    <a:pt x="787660" y="99998"/>
                  </a:lnTo>
                  <a:lnTo>
                    <a:pt x="821704" y="128416"/>
                  </a:lnTo>
                  <a:lnTo>
                    <a:pt x="853039" y="159751"/>
                  </a:lnTo>
                  <a:lnTo>
                    <a:pt x="881457" y="193795"/>
                  </a:lnTo>
                  <a:lnTo>
                    <a:pt x="906753" y="230345"/>
                  </a:lnTo>
                  <a:lnTo>
                    <a:pt x="928722" y="269194"/>
                  </a:lnTo>
                  <a:lnTo>
                    <a:pt x="947158" y="310136"/>
                  </a:lnTo>
                  <a:lnTo>
                    <a:pt x="961854" y="352966"/>
                  </a:lnTo>
                  <a:lnTo>
                    <a:pt x="972607" y="397479"/>
                  </a:lnTo>
                  <a:lnTo>
                    <a:pt x="979209" y="443468"/>
                  </a:lnTo>
                  <a:lnTo>
                    <a:pt x="981455" y="490727"/>
                  </a:lnTo>
                  <a:lnTo>
                    <a:pt x="979209" y="537987"/>
                  </a:lnTo>
                  <a:lnTo>
                    <a:pt x="972607" y="583976"/>
                  </a:lnTo>
                  <a:lnTo>
                    <a:pt x="961854" y="628489"/>
                  </a:lnTo>
                  <a:lnTo>
                    <a:pt x="947158" y="671319"/>
                  </a:lnTo>
                  <a:lnTo>
                    <a:pt x="928722" y="712261"/>
                  </a:lnTo>
                  <a:lnTo>
                    <a:pt x="906753" y="751110"/>
                  </a:lnTo>
                  <a:lnTo>
                    <a:pt x="881457" y="787660"/>
                  </a:lnTo>
                  <a:lnTo>
                    <a:pt x="853039" y="821704"/>
                  </a:lnTo>
                  <a:lnTo>
                    <a:pt x="821704" y="853039"/>
                  </a:lnTo>
                  <a:lnTo>
                    <a:pt x="787660" y="881457"/>
                  </a:lnTo>
                  <a:lnTo>
                    <a:pt x="751110" y="906753"/>
                  </a:lnTo>
                  <a:lnTo>
                    <a:pt x="712261" y="928722"/>
                  </a:lnTo>
                  <a:lnTo>
                    <a:pt x="671319" y="947158"/>
                  </a:lnTo>
                  <a:lnTo>
                    <a:pt x="628489" y="961854"/>
                  </a:lnTo>
                  <a:lnTo>
                    <a:pt x="583976" y="972607"/>
                  </a:lnTo>
                  <a:lnTo>
                    <a:pt x="537987" y="979209"/>
                  </a:lnTo>
                  <a:lnTo>
                    <a:pt x="490727" y="981456"/>
                  </a:lnTo>
                  <a:lnTo>
                    <a:pt x="443468" y="979209"/>
                  </a:lnTo>
                  <a:lnTo>
                    <a:pt x="397479" y="972607"/>
                  </a:lnTo>
                  <a:lnTo>
                    <a:pt x="352966" y="961854"/>
                  </a:lnTo>
                  <a:lnTo>
                    <a:pt x="310136" y="947158"/>
                  </a:lnTo>
                  <a:lnTo>
                    <a:pt x="269194" y="928722"/>
                  </a:lnTo>
                  <a:lnTo>
                    <a:pt x="230345" y="906753"/>
                  </a:lnTo>
                  <a:lnTo>
                    <a:pt x="193795" y="881457"/>
                  </a:lnTo>
                  <a:lnTo>
                    <a:pt x="159751" y="853039"/>
                  </a:lnTo>
                  <a:lnTo>
                    <a:pt x="128416" y="821704"/>
                  </a:lnTo>
                  <a:lnTo>
                    <a:pt x="99998" y="787660"/>
                  </a:lnTo>
                  <a:lnTo>
                    <a:pt x="74702" y="751110"/>
                  </a:lnTo>
                  <a:lnTo>
                    <a:pt x="52733" y="712261"/>
                  </a:lnTo>
                  <a:lnTo>
                    <a:pt x="34297" y="671319"/>
                  </a:lnTo>
                  <a:lnTo>
                    <a:pt x="19601" y="628489"/>
                  </a:lnTo>
                  <a:lnTo>
                    <a:pt x="8848" y="583976"/>
                  </a:lnTo>
                  <a:lnTo>
                    <a:pt x="2246" y="537987"/>
                  </a:lnTo>
                  <a:lnTo>
                    <a:pt x="0" y="490727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11442" y="39320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15" dirty="0">
                <a:solidFill>
                  <a:srgbClr val="FF9933"/>
                </a:solidFill>
                <a:latin typeface="Carlito"/>
                <a:cs typeface="Carlito"/>
              </a:rPr>
              <a:t>1234</a:t>
            </a:r>
            <a:r>
              <a:rPr sz="1800" b="1" dirty="0">
                <a:solidFill>
                  <a:srgbClr val="FF9933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6780" y="2327122"/>
            <a:ext cx="7228840" cy="477520"/>
            <a:chOff x="906780" y="2327122"/>
            <a:chExt cx="7228840" cy="477520"/>
          </a:xfrm>
        </p:grpSpPr>
        <p:sp>
          <p:nvSpPr>
            <p:cNvPr id="20" name="object 20"/>
            <p:cNvSpPr/>
            <p:nvPr/>
          </p:nvSpPr>
          <p:spPr>
            <a:xfrm>
              <a:off x="906780" y="2334729"/>
              <a:ext cx="7228332" cy="4130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2040" y="2327122"/>
              <a:ext cx="2662428" cy="4770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6216" y="237439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6216" y="2374392"/>
            <a:ext cx="7114540" cy="300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290"/>
              </a:spcBef>
            </a:pPr>
            <a:r>
              <a:rPr sz="1350" spc="6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350" spc="8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350" spc="45" dirty="0">
                <a:solidFill>
                  <a:srgbClr val="D9D9D9"/>
                </a:solidFill>
                <a:latin typeface="Arial"/>
                <a:cs typeface="Arial"/>
              </a:rPr>
              <a:t>ubuntu </a:t>
            </a:r>
            <a:r>
              <a:rPr sz="1350" spc="90" dirty="0">
                <a:solidFill>
                  <a:srgbClr val="D9D9D9"/>
                </a:solidFill>
                <a:latin typeface="Arial"/>
                <a:cs typeface="Arial"/>
              </a:rPr>
              <a:t>sleep</a:t>
            </a:r>
            <a:r>
              <a:rPr sz="1350" spc="-1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D9D9D9"/>
                </a:solidFill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0421" y="23906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584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305" dirty="0"/>
              <a:t>Exec </a:t>
            </a:r>
            <a:r>
              <a:rPr sz="3600" spc="575" dirty="0"/>
              <a:t>–</a:t>
            </a:r>
            <a:r>
              <a:rPr sz="3600" spc="-535" dirty="0"/>
              <a:t> </a:t>
            </a:r>
            <a:r>
              <a:rPr sz="3600" spc="-290" dirty="0"/>
              <a:t>execute </a:t>
            </a:r>
            <a:r>
              <a:rPr sz="3600" spc="-240" dirty="0"/>
              <a:t>a </a:t>
            </a:r>
            <a:r>
              <a:rPr sz="3600" spc="-190" dirty="0"/>
              <a:t>command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36535"/>
            <a:ext cx="3438525" cy="488315"/>
            <a:chOff x="1082039" y="1336535"/>
            <a:chExt cx="3438525" cy="488315"/>
          </a:xfrm>
        </p:grpSpPr>
        <p:sp>
          <p:nvSpPr>
            <p:cNvPr id="4" name="object 4"/>
            <p:cNvSpPr/>
            <p:nvPr/>
          </p:nvSpPr>
          <p:spPr>
            <a:xfrm>
              <a:off x="1082039" y="1345691"/>
              <a:ext cx="3438144" cy="452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3395" y="1336535"/>
              <a:ext cx="15087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5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6811" y="1407413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-a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2784335"/>
            <a:ext cx="5763895" cy="488315"/>
            <a:chOff x="1082039" y="2784335"/>
            <a:chExt cx="5763895" cy="488315"/>
          </a:xfrm>
        </p:grpSpPr>
        <p:sp>
          <p:nvSpPr>
            <p:cNvPr id="9" name="object 9"/>
            <p:cNvSpPr/>
            <p:nvPr/>
          </p:nvSpPr>
          <p:spPr>
            <a:xfrm>
              <a:off x="1082039" y="2793441"/>
              <a:ext cx="5763768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3395" y="2784335"/>
              <a:ext cx="505358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2833115"/>
              <a:ext cx="5649595" cy="307975"/>
            </a:xfrm>
            <a:custGeom>
              <a:avLst/>
              <a:gdLst/>
              <a:ahLst/>
              <a:cxnLst/>
              <a:rect l="l" t="t" r="r" b="b"/>
              <a:pathLst>
                <a:path w="5649595" h="307975">
                  <a:moveTo>
                    <a:pt x="564946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49468" y="307848"/>
                  </a:lnTo>
                  <a:lnTo>
                    <a:pt x="56494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5380" y="2833116"/>
            <a:ext cx="5655945" cy="3175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exec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distracted_mcclintock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cat</a:t>
            </a:r>
            <a:r>
              <a:rPr sz="1400" spc="-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/etc/hosts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5380" y="1395473"/>
            <a:ext cx="10883265" cy="840740"/>
            <a:chOff x="1135380" y="1395473"/>
            <a:chExt cx="10883265" cy="840740"/>
          </a:xfrm>
        </p:grpSpPr>
        <p:sp>
          <p:nvSpPr>
            <p:cNvPr id="14" name="object 14"/>
            <p:cNvSpPr/>
            <p:nvPr/>
          </p:nvSpPr>
          <p:spPr>
            <a:xfrm>
              <a:off x="1185493" y="1395473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0216" y="1750821"/>
            <a:ext cx="114681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4a7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0493" y="1750821"/>
            <a:ext cx="58737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2591" y="1750821"/>
            <a:ext cx="105537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"sleep</a:t>
            </a:r>
            <a:r>
              <a:rPr sz="13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100“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49252" y="1750821"/>
            <a:ext cx="124142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55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6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r>
              <a:rPr sz="13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20746" y="1750821"/>
            <a:ext cx="114808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47075" y="1750821"/>
            <a:ext cx="1996439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9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endParaRPr sz="13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35"/>
              </a:spcBef>
            </a:pP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distracted_mcclintock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35380" y="2849369"/>
            <a:ext cx="10883265" cy="1840230"/>
            <a:chOff x="1135380" y="2849369"/>
            <a:chExt cx="10883265" cy="1840230"/>
          </a:xfrm>
        </p:grpSpPr>
        <p:sp>
          <p:nvSpPr>
            <p:cNvPr id="24" name="object 24"/>
            <p:cNvSpPr/>
            <p:nvPr/>
          </p:nvSpPr>
          <p:spPr>
            <a:xfrm>
              <a:off x="1185493" y="284936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10870692" y="0"/>
                  </a:moveTo>
                  <a:lnTo>
                    <a:pt x="0" y="0"/>
                  </a:lnTo>
                  <a:lnTo>
                    <a:pt x="0" y="1527048"/>
                  </a:lnTo>
                  <a:lnTo>
                    <a:pt x="10870692" y="152704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0" y="1527048"/>
                  </a:moveTo>
                  <a:lnTo>
                    <a:pt x="10870692" y="152704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32916" y="3180333"/>
            <a:ext cx="4131310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496695" algn="l"/>
              </a:tabLst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127.0.0.1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localhost</a:t>
            </a:r>
            <a:endParaRPr sz="1300">
              <a:latin typeface="Arial"/>
              <a:cs typeface="Arial"/>
            </a:endParaRPr>
          </a:p>
          <a:p>
            <a:pPr marR="5080">
              <a:lnSpc>
                <a:spcPct val="102299"/>
              </a:lnSpc>
              <a:tabLst>
                <a:tab pos="747395" algn="l"/>
              </a:tabLst>
            </a:pP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::1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localhost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ip6-localhost 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ip6-loopback 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fe00::0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ip6-localnet</a:t>
            </a:r>
            <a:endParaRPr sz="1300">
              <a:latin typeface="Arial"/>
              <a:cs typeface="Arial"/>
            </a:endParaRPr>
          </a:p>
          <a:p>
            <a:pPr marR="1971675">
              <a:lnSpc>
                <a:spcPct val="102299"/>
              </a:lnSpc>
              <a:spcBef>
                <a:spcPts val="15"/>
              </a:spcBef>
            </a:pP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ff00::0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ip6-mcastprefix 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ff02::1 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ip6-allnodes 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ff02::2</a:t>
            </a:r>
            <a:r>
              <a:rPr sz="13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ip6-allrouters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pos="1496695" algn="l"/>
              </a:tabLst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172.18.0.2	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538d037f94a7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760" dirty="0"/>
              <a:t> </a:t>
            </a:r>
            <a:r>
              <a:rPr spc="-280" dirty="0"/>
              <a:t>attach </a:t>
            </a:r>
            <a:r>
              <a:rPr spc="-175" dirty="0"/>
              <a:t>and </a:t>
            </a:r>
            <a:r>
              <a:rPr spc="-240" dirty="0"/>
              <a:t>detach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7760" y="2938259"/>
            <a:ext cx="4691380" cy="488315"/>
            <a:chOff x="1127760" y="2938259"/>
            <a:chExt cx="4691380" cy="488315"/>
          </a:xfrm>
        </p:grpSpPr>
        <p:sp>
          <p:nvSpPr>
            <p:cNvPr id="4" name="object 4"/>
            <p:cNvSpPr/>
            <p:nvPr/>
          </p:nvSpPr>
          <p:spPr>
            <a:xfrm>
              <a:off x="1127760" y="2945841"/>
              <a:ext cx="46908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6652" y="2938259"/>
              <a:ext cx="397154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196" y="2985515"/>
              <a:ext cx="4577080" cy="287020"/>
            </a:xfrm>
            <a:custGeom>
              <a:avLst/>
              <a:gdLst/>
              <a:ahLst/>
              <a:cxnLst/>
              <a:rect l="l" t="t" r="r" b="b"/>
              <a:pathLst>
                <a:path w="4577080" h="287020">
                  <a:moveTo>
                    <a:pt x="1447800" y="0"/>
                  </a:moveTo>
                  <a:lnTo>
                    <a:pt x="0" y="0"/>
                  </a:lnTo>
                  <a:lnTo>
                    <a:pt x="0" y="286524"/>
                  </a:lnTo>
                  <a:lnTo>
                    <a:pt x="1447800" y="286524"/>
                  </a:lnTo>
                  <a:lnTo>
                    <a:pt x="1447800" y="0"/>
                  </a:lnTo>
                  <a:close/>
                </a:path>
                <a:path w="4577080" h="287020">
                  <a:moveTo>
                    <a:pt x="4576572" y="0"/>
                  </a:moveTo>
                  <a:lnTo>
                    <a:pt x="1751063" y="0"/>
                  </a:lnTo>
                  <a:lnTo>
                    <a:pt x="1751063" y="286524"/>
                  </a:lnTo>
                  <a:lnTo>
                    <a:pt x="4576572" y="286524"/>
                  </a:lnTo>
                  <a:lnTo>
                    <a:pt x="45765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6585" y="3067720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9233" y="4069938"/>
            <a:ext cx="3918585" cy="488315"/>
            <a:chOff x="1127760" y="4768583"/>
            <a:chExt cx="3918585" cy="488315"/>
          </a:xfrm>
        </p:grpSpPr>
        <p:sp>
          <p:nvSpPr>
            <p:cNvPr id="9" name="object 9"/>
            <p:cNvSpPr/>
            <p:nvPr/>
          </p:nvSpPr>
          <p:spPr>
            <a:xfrm>
              <a:off x="1127760" y="4776165"/>
              <a:ext cx="3918204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6652" y="4768583"/>
              <a:ext cx="219913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7196" y="4815840"/>
              <a:ext cx="3804285" cy="307975"/>
            </a:xfrm>
            <a:custGeom>
              <a:avLst/>
              <a:gdLst/>
              <a:ahLst/>
              <a:cxnLst/>
              <a:rect l="l" t="t" r="r" b="b"/>
              <a:pathLst>
                <a:path w="3804285" h="307975">
                  <a:moveTo>
                    <a:pt x="38039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803904" y="307848"/>
                  </a:lnTo>
                  <a:lnTo>
                    <a:pt x="38039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55395" y="1800361"/>
            <a:ext cx="10967096" cy="1097546"/>
            <a:chOff x="1082039" y="1336535"/>
            <a:chExt cx="10967096" cy="1097546"/>
          </a:xfrm>
        </p:grpSpPr>
        <p:sp>
          <p:nvSpPr>
            <p:cNvPr id="13" name="object 13"/>
            <p:cNvSpPr/>
            <p:nvPr/>
          </p:nvSpPr>
          <p:spPr>
            <a:xfrm>
              <a:off x="1082039" y="1345641"/>
              <a:ext cx="4309872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0931" y="1336535"/>
              <a:ext cx="3675888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3588" y="1413584"/>
              <a:ext cx="4196080" cy="307975"/>
            </a:xfrm>
            <a:custGeom>
              <a:avLst/>
              <a:gdLst/>
              <a:ahLst/>
              <a:cxnLst/>
              <a:rect l="l" t="t" r="r" b="b"/>
              <a:pathLst>
                <a:path w="4196080" h="307975">
                  <a:moveTo>
                    <a:pt x="41955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195572" y="307848"/>
                  </a:lnTo>
                  <a:lnTo>
                    <a:pt x="41955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7935" y="1667474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10870692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0870692" y="707136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1475" y="1726691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0" y="707136"/>
                  </a:moveTo>
                  <a:lnTo>
                    <a:pt x="10870692" y="707136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7071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80846" y="2980753"/>
            <a:ext cx="10883900" cy="594995"/>
            <a:chOff x="1180846" y="2980753"/>
            <a:chExt cx="10883900" cy="594995"/>
          </a:xfrm>
        </p:grpSpPr>
        <p:sp>
          <p:nvSpPr>
            <p:cNvPr id="19" name="object 19"/>
            <p:cNvSpPr/>
            <p:nvPr/>
          </p:nvSpPr>
          <p:spPr>
            <a:xfrm>
              <a:off x="2634996" y="2985516"/>
              <a:ext cx="303530" cy="287020"/>
            </a:xfrm>
            <a:custGeom>
              <a:avLst/>
              <a:gdLst/>
              <a:ahLst/>
              <a:cxnLst/>
              <a:rect l="l" t="t" r="r" b="b"/>
              <a:pathLst>
                <a:path w="303530" h="287020">
                  <a:moveTo>
                    <a:pt x="0" y="286512"/>
                  </a:moveTo>
                  <a:lnTo>
                    <a:pt x="303275" y="286512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34996" y="2985516"/>
              <a:ext cx="303530" cy="314325"/>
            </a:xfrm>
            <a:custGeom>
              <a:avLst/>
              <a:gdLst/>
              <a:ahLst/>
              <a:cxnLst/>
              <a:rect l="l" t="t" r="r" b="b"/>
              <a:pathLst>
                <a:path w="303530" h="314325">
                  <a:moveTo>
                    <a:pt x="0" y="313943"/>
                  </a:moveTo>
                  <a:lnTo>
                    <a:pt x="303275" y="313943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71956" y="4099286"/>
            <a:ext cx="3804285" cy="307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attach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a043d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4140" y="1843150"/>
            <a:ext cx="6386830" cy="977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7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displays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colored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background.</a:t>
            </a:r>
            <a:endParaRPr sz="1300" dirty="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Serving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Flask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"app"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(lazy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loading)</a:t>
            </a:r>
            <a:endParaRPr sz="1300" dirty="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http://0.0.0.0:8080/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7196" y="2932407"/>
            <a:ext cx="6090920" cy="5924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705"/>
              </a:spcBef>
              <a:tabLst>
                <a:tab pos="1764664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lang="en-US" sz="1400" spc="7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lang="en-US" sz="1400" spc="70" dirty="0">
                <a:solidFill>
                  <a:srgbClr val="D9D9D9"/>
                </a:solidFill>
                <a:latin typeface="Arial"/>
                <a:cs typeface="Arial"/>
              </a:rPr>
              <a:t>/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simple-webapp</a:t>
            </a:r>
            <a:endParaRPr sz="1400" dirty="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10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a043d40f85fefa414254e4775f9336ea59e19e5cf597af5c554e0a35a1631118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04868" y="191173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258645" y="300329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8502" y="411142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6515" y="1306131"/>
            <a:ext cx="5393944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3094" y="2367483"/>
            <a:ext cx="2151380" cy="1721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5"/>
              </a:lnSpc>
              <a:spcBef>
                <a:spcPts val="100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84785">
              <a:lnSpc>
                <a:spcPts val="10275"/>
              </a:lnSpc>
            </a:pPr>
            <a:r>
              <a:rPr sz="9600" spc="390" dirty="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016" y="582168"/>
            <a:ext cx="730046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761" y="3171520"/>
            <a:ext cx="2890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5125" y="1720342"/>
            <a:ext cx="10883900" cy="1745614"/>
            <a:chOff x="1135125" y="1720342"/>
            <a:chExt cx="10883900" cy="1745614"/>
          </a:xfrm>
        </p:grpSpPr>
        <p:sp>
          <p:nvSpPr>
            <p:cNvPr id="3" name="object 3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10252" y="1807051"/>
            <a:ext cx="56070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300" spc="3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216" y="1953514"/>
            <a:ext cx="3208020" cy="635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library/redis 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f5d23c7fed46: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7451" y="2360421"/>
            <a:ext cx="114808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3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2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300" spc="2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2765501"/>
            <a:ext cx="71354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09:02:32.624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2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2655" y="3026633"/>
            <a:ext cx="1870710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version=5.0.5,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7681" y="2970402"/>
            <a:ext cx="18034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pid=1,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started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216" y="2970402"/>
            <a:ext cx="835152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76800" algn="l"/>
              </a:tabLst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09:02:32.624</a:t>
            </a:r>
            <a:r>
              <a:rPr sz="1300" spc="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bits=64,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commit=00000000,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modified=0,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1:M 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09:02:32.626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45" dirty="0">
                <a:solidFill>
                  <a:srgbClr val="FFFFFF"/>
                </a:solidFill>
                <a:latin typeface="Arial"/>
                <a:cs typeface="Arial"/>
              </a:rPr>
              <a:t>initialized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580" dirty="0"/>
              <a:t> </a:t>
            </a:r>
            <a:r>
              <a:rPr spc="-250" dirty="0"/>
              <a:t>tag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66800" y="1336535"/>
            <a:ext cx="3453765" cy="488315"/>
            <a:chOff x="1066800" y="1336535"/>
            <a:chExt cx="3453765" cy="488315"/>
          </a:xfrm>
        </p:grpSpPr>
        <p:sp>
          <p:nvSpPr>
            <p:cNvPr id="14" name="object 14"/>
            <p:cNvSpPr/>
            <p:nvPr/>
          </p:nvSpPr>
          <p:spPr>
            <a:xfrm>
              <a:off x="1082040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6800" y="1336535"/>
              <a:ext cx="190347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6" y="1385315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0216" y="1407413"/>
            <a:ext cx="1708785" cy="572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tag: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6800" y="3939527"/>
            <a:ext cx="3453765" cy="488315"/>
            <a:chOff x="1066800" y="3939527"/>
            <a:chExt cx="3453765" cy="488315"/>
          </a:xfrm>
        </p:grpSpPr>
        <p:sp>
          <p:nvSpPr>
            <p:cNvPr id="19" name="object 19"/>
            <p:cNvSpPr/>
            <p:nvPr/>
          </p:nvSpPr>
          <p:spPr>
            <a:xfrm>
              <a:off x="1082040" y="3948696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6800" y="3939527"/>
              <a:ext cx="2296668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1476" y="3988308"/>
              <a:ext cx="3324225" cy="294640"/>
            </a:xfrm>
            <a:custGeom>
              <a:avLst/>
              <a:gdLst/>
              <a:ahLst/>
              <a:cxnLst/>
              <a:rect l="l" t="t" r="r" b="b"/>
              <a:pathLst>
                <a:path w="3324225" h="294639">
                  <a:moveTo>
                    <a:pt x="0" y="294132"/>
                  </a:moveTo>
                  <a:lnTo>
                    <a:pt x="3323844" y="294132"/>
                  </a:lnTo>
                  <a:lnTo>
                    <a:pt x="3323844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0216" y="4010914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4528" y="4069496"/>
            <a:ext cx="8858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ed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s:4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64473" y="3928745"/>
            <a:ext cx="2704465" cy="358775"/>
            <a:chOff x="2264473" y="3928745"/>
            <a:chExt cx="2704465" cy="358775"/>
          </a:xfrm>
        </p:grpSpPr>
        <p:sp>
          <p:nvSpPr>
            <p:cNvPr id="25" name="object 25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10698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1069848" y="313943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0" y="313943"/>
                  </a:moveTo>
                  <a:lnTo>
                    <a:pt x="1069848" y="313943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07592" y="0"/>
                  </a:moveTo>
                  <a:lnTo>
                    <a:pt x="178308" y="0"/>
                  </a:lnTo>
                  <a:lnTo>
                    <a:pt x="159942" y="3720"/>
                  </a:lnTo>
                  <a:lnTo>
                    <a:pt x="144922" y="13858"/>
                  </a:lnTo>
                  <a:lnTo>
                    <a:pt x="134784" y="28878"/>
                  </a:lnTo>
                  <a:lnTo>
                    <a:pt x="131064" y="47243"/>
                  </a:lnTo>
                  <a:lnTo>
                    <a:pt x="131064" y="165353"/>
                  </a:lnTo>
                  <a:lnTo>
                    <a:pt x="0" y="223265"/>
                  </a:lnTo>
                  <a:lnTo>
                    <a:pt x="131064" y="236219"/>
                  </a:lnTo>
                  <a:lnTo>
                    <a:pt x="134784" y="254585"/>
                  </a:lnTo>
                  <a:lnTo>
                    <a:pt x="144922" y="269605"/>
                  </a:lnTo>
                  <a:lnTo>
                    <a:pt x="159942" y="279743"/>
                  </a:lnTo>
                  <a:lnTo>
                    <a:pt x="178308" y="283463"/>
                  </a:lnTo>
                  <a:lnTo>
                    <a:pt x="1307592" y="283463"/>
                  </a:lnTo>
                  <a:lnTo>
                    <a:pt x="1325957" y="279743"/>
                  </a:lnTo>
                  <a:lnTo>
                    <a:pt x="1340977" y="269605"/>
                  </a:lnTo>
                  <a:lnTo>
                    <a:pt x="1351115" y="254585"/>
                  </a:lnTo>
                  <a:lnTo>
                    <a:pt x="1354836" y="236219"/>
                  </a:lnTo>
                  <a:lnTo>
                    <a:pt x="1354836" y="47243"/>
                  </a:lnTo>
                  <a:lnTo>
                    <a:pt x="1351115" y="28878"/>
                  </a:lnTo>
                  <a:lnTo>
                    <a:pt x="1340977" y="13858"/>
                  </a:lnTo>
                  <a:lnTo>
                    <a:pt x="1325957" y="372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89D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1064" y="47243"/>
                  </a:moveTo>
                  <a:lnTo>
                    <a:pt x="134784" y="28878"/>
                  </a:lnTo>
                  <a:lnTo>
                    <a:pt x="144922" y="13858"/>
                  </a:lnTo>
                  <a:lnTo>
                    <a:pt x="159942" y="3720"/>
                  </a:lnTo>
                  <a:lnTo>
                    <a:pt x="178308" y="0"/>
                  </a:lnTo>
                  <a:lnTo>
                    <a:pt x="335026" y="0"/>
                  </a:lnTo>
                  <a:lnTo>
                    <a:pt x="640969" y="0"/>
                  </a:lnTo>
                  <a:lnTo>
                    <a:pt x="1307592" y="0"/>
                  </a:lnTo>
                  <a:lnTo>
                    <a:pt x="1325957" y="3720"/>
                  </a:lnTo>
                  <a:lnTo>
                    <a:pt x="1340977" y="13858"/>
                  </a:lnTo>
                  <a:lnTo>
                    <a:pt x="1351115" y="28878"/>
                  </a:lnTo>
                  <a:lnTo>
                    <a:pt x="1354836" y="47243"/>
                  </a:lnTo>
                  <a:lnTo>
                    <a:pt x="1354836" y="165353"/>
                  </a:lnTo>
                  <a:lnTo>
                    <a:pt x="1354836" y="236219"/>
                  </a:lnTo>
                  <a:lnTo>
                    <a:pt x="1351115" y="254585"/>
                  </a:lnTo>
                  <a:lnTo>
                    <a:pt x="1340977" y="269605"/>
                  </a:lnTo>
                  <a:lnTo>
                    <a:pt x="1325957" y="279743"/>
                  </a:lnTo>
                  <a:lnTo>
                    <a:pt x="1307592" y="283463"/>
                  </a:lnTo>
                  <a:lnTo>
                    <a:pt x="640969" y="283463"/>
                  </a:lnTo>
                  <a:lnTo>
                    <a:pt x="335026" y="283463"/>
                  </a:lnTo>
                  <a:lnTo>
                    <a:pt x="178308" y="283463"/>
                  </a:lnTo>
                  <a:lnTo>
                    <a:pt x="159942" y="279743"/>
                  </a:lnTo>
                  <a:lnTo>
                    <a:pt x="144922" y="269605"/>
                  </a:lnTo>
                  <a:lnTo>
                    <a:pt x="134784" y="254585"/>
                  </a:lnTo>
                  <a:lnTo>
                    <a:pt x="131064" y="236219"/>
                  </a:lnTo>
                  <a:lnTo>
                    <a:pt x="0" y="223265"/>
                  </a:lnTo>
                  <a:lnTo>
                    <a:pt x="131064" y="165353"/>
                  </a:lnTo>
                  <a:lnTo>
                    <a:pt x="131064" y="47243"/>
                  </a:lnTo>
                  <a:close/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00172" y="1760220"/>
            <a:ext cx="3103245" cy="1449705"/>
            <a:chOff x="2900172" y="1760220"/>
            <a:chExt cx="3103245" cy="1449705"/>
          </a:xfrm>
        </p:grpSpPr>
        <p:sp>
          <p:nvSpPr>
            <p:cNvPr id="30" name="object 30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836676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36676" y="204215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0" y="204215"/>
                  </a:moveTo>
                  <a:lnTo>
                    <a:pt x="836676" y="204215"/>
                  </a:lnTo>
                  <a:lnTo>
                    <a:pt x="836676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1869948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1869948" y="214884"/>
                  </a:lnTo>
                  <a:lnTo>
                    <a:pt x="1869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0" y="214884"/>
                  </a:moveTo>
                  <a:lnTo>
                    <a:pt x="1869948" y="214884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183760" y="3944492"/>
            <a:ext cx="341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1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35380" y="4276344"/>
            <a:ext cx="10883265" cy="1744980"/>
            <a:chOff x="1135380" y="4276344"/>
            <a:chExt cx="10883265" cy="1744980"/>
          </a:xfrm>
        </p:grpSpPr>
        <p:sp>
          <p:nvSpPr>
            <p:cNvPr id="36" name="object 36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20216" y="4306570"/>
            <a:ext cx="9855835" cy="165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93460">
              <a:lnSpc>
                <a:spcPct val="102400"/>
              </a:lnSpc>
              <a:spcBef>
                <a:spcPts val="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'redis:4.0'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4.0: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library/redis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e44f086c03a2: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redis:4.0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09:02:56.527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2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10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09:02:56.527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version=4.0.14,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bits=64,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commit=00000000,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modified=0,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pid=1,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started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1:M 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09:02:56.530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45" dirty="0">
                <a:solidFill>
                  <a:srgbClr val="FFFFFF"/>
                </a:solidFill>
                <a:latin typeface="Arial"/>
                <a:cs typeface="Arial"/>
              </a:rPr>
              <a:t>initialized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RUN </a:t>
            </a:r>
            <a:r>
              <a:rPr spc="-270" dirty="0"/>
              <a:t>-</a:t>
            </a:r>
            <a:r>
              <a:rPr spc="-630" dirty="0"/>
              <a:t> </a:t>
            </a:r>
            <a:r>
              <a:rPr spc="-155" dirty="0"/>
              <a:t>STDIN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6216" y="3784079"/>
            <a:ext cx="4890770" cy="488315"/>
            <a:chOff x="966216" y="3784079"/>
            <a:chExt cx="4890770" cy="488315"/>
          </a:xfrm>
        </p:grpSpPr>
        <p:sp>
          <p:nvSpPr>
            <p:cNvPr id="4" name="object 4"/>
            <p:cNvSpPr/>
            <p:nvPr/>
          </p:nvSpPr>
          <p:spPr>
            <a:xfrm>
              <a:off x="981456" y="3791661"/>
              <a:ext cx="487527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6216" y="3784079"/>
              <a:ext cx="4757928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9652" y="3831336"/>
              <a:ext cx="3252470" cy="307975"/>
            </a:xfrm>
            <a:custGeom>
              <a:avLst/>
              <a:gdLst/>
              <a:ahLst/>
              <a:cxnLst/>
              <a:rect l="l" t="t" r="r" b="b"/>
              <a:pathLst>
                <a:path w="3252470" h="307975">
                  <a:moveTo>
                    <a:pt x="0" y="307848"/>
                  </a:moveTo>
                  <a:lnTo>
                    <a:pt x="3252216" y="307848"/>
                  </a:lnTo>
                  <a:lnTo>
                    <a:pt x="3252216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6216" y="2459723"/>
            <a:ext cx="10951845" cy="833755"/>
            <a:chOff x="966216" y="2459723"/>
            <a:chExt cx="10951845" cy="833755"/>
          </a:xfrm>
        </p:grpSpPr>
        <p:sp>
          <p:nvSpPr>
            <p:cNvPr id="8" name="object 8"/>
            <p:cNvSpPr/>
            <p:nvPr/>
          </p:nvSpPr>
          <p:spPr>
            <a:xfrm>
              <a:off x="981456" y="2468829"/>
              <a:ext cx="4559808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6216" y="2459723"/>
              <a:ext cx="436321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0892" y="2508504"/>
              <a:ext cx="4445635" cy="276225"/>
            </a:xfrm>
            <a:custGeom>
              <a:avLst/>
              <a:gdLst/>
              <a:ahLst/>
              <a:cxnLst/>
              <a:rect l="l" t="t" r="r" b="b"/>
              <a:pathLst>
                <a:path w="4445635" h="276225">
                  <a:moveTo>
                    <a:pt x="0" y="275843"/>
                  </a:moveTo>
                  <a:lnTo>
                    <a:pt x="4445508" y="275843"/>
                  </a:lnTo>
                  <a:lnTo>
                    <a:pt x="4445508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0891" y="3831335"/>
            <a:ext cx="1155700" cy="3308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4372" y="3913794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459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9651" y="3831335"/>
            <a:ext cx="3252470" cy="25263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90"/>
              </a:spcBef>
            </a:pPr>
            <a:r>
              <a:rPr lang="en-US" sz="1400" spc="95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91511" y="3828288"/>
            <a:ext cx="363220" cy="338455"/>
            <a:chOff x="2191511" y="3828288"/>
            <a:chExt cx="363220" cy="338455"/>
          </a:xfrm>
        </p:grpSpPr>
        <p:sp>
          <p:nvSpPr>
            <p:cNvPr id="17" name="object 17"/>
            <p:cNvSpPr/>
            <p:nvPr/>
          </p:nvSpPr>
          <p:spPr>
            <a:xfrm>
              <a:off x="2196083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353568" y="0"/>
                  </a:moveTo>
                  <a:lnTo>
                    <a:pt x="0" y="0"/>
                  </a:lnTo>
                  <a:lnTo>
                    <a:pt x="0" y="329183"/>
                  </a:lnTo>
                  <a:lnTo>
                    <a:pt x="353568" y="329183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6083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0" y="329183"/>
                  </a:moveTo>
                  <a:lnTo>
                    <a:pt x="353568" y="329183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2918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4796" y="1200911"/>
            <a:ext cx="10883265" cy="872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6515" rIns="0" bIns="0" rtlCol="0">
            <a:spAutoFit/>
          </a:bodyPr>
          <a:lstStyle/>
          <a:p>
            <a:pPr marL="97155">
              <a:lnSpc>
                <a:spcPts val="1535"/>
              </a:lnSpc>
              <a:spcBef>
                <a:spcPts val="445"/>
              </a:spcBef>
            </a:pPr>
            <a:r>
              <a:rPr sz="1950" spc="202" baseline="4273" dirty="0">
                <a:solidFill>
                  <a:srgbClr val="FFFFFF"/>
                </a:solidFill>
                <a:latin typeface="Arial"/>
                <a:cs typeface="Arial"/>
              </a:rPr>
              <a:t>~/prompt-application$</a:t>
            </a:r>
            <a:r>
              <a:rPr sz="1950" spc="284" baseline="42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00AF50"/>
                </a:solidFill>
                <a:latin typeface="Arial"/>
                <a:cs typeface="Arial"/>
              </a:rPr>
              <a:t>./app.sh</a:t>
            </a:r>
            <a:endParaRPr sz="1300" dirty="0">
              <a:latin typeface="Arial"/>
              <a:cs typeface="Arial"/>
            </a:endParaRPr>
          </a:p>
          <a:p>
            <a:pPr marL="97155">
              <a:lnSpc>
                <a:spcPts val="1535"/>
              </a:lnSpc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Welcome!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Please </a:t>
            </a: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enter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sz="13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300" spc="36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lang="en-US" sz="1300" spc="-85" dirty="0">
                <a:solidFill>
                  <a:srgbClr val="FF33CC"/>
                </a:solidFill>
                <a:latin typeface="Arial"/>
                <a:cs typeface="Arial"/>
              </a:rPr>
              <a:t>j ack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US" sz="1300" spc="-25" dirty="0">
                <a:solidFill>
                  <a:srgbClr val="00AF50"/>
                </a:solidFill>
                <a:latin typeface="Arial"/>
                <a:cs typeface="Arial"/>
              </a:rPr>
              <a:t>jack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632" y="2531110"/>
            <a:ext cx="4060190" cy="70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95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lang="en-US" sz="1300" spc="-40" dirty="0">
                <a:solidFill>
                  <a:srgbClr val="00AF50"/>
                </a:solidFill>
                <a:latin typeface="Arial"/>
                <a:cs typeface="Arial"/>
              </a:rPr>
              <a:t>jack</a:t>
            </a:r>
            <a:r>
              <a:rPr sz="1300" spc="370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6216" y="5273040"/>
            <a:ext cx="4890770" cy="488315"/>
            <a:chOff x="966216" y="5273040"/>
            <a:chExt cx="4890770" cy="488315"/>
          </a:xfrm>
        </p:grpSpPr>
        <p:sp>
          <p:nvSpPr>
            <p:cNvPr id="22" name="object 22"/>
            <p:cNvSpPr/>
            <p:nvPr/>
          </p:nvSpPr>
          <p:spPr>
            <a:xfrm>
              <a:off x="981456" y="5280660"/>
              <a:ext cx="487527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6216" y="5273040"/>
              <a:ext cx="4757928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49652" y="5320284"/>
              <a:ext cx="3252470" cy="307975"/>
            </a:xfrm>
            <a:custGeom>
              <a:avLst/>
              <a:gdLst/>
              <a:ahLst/>
              <a:cxnLst/>
              <a:rect l="l" t="t" r="r" b="b"/>
              <a:pathLst>
                <a:path w="3252470" h="307975">
                  <a:moveTo>
                    <a:pt x="0" y="307847"/>
                  </a:moveTo>
                  <a:lnTo>
                    <a:pt x="3252216" y="307847"/>
                  </a:lnTo>
                  <a:lnTo>
                    <a:pt x="3252216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40891" y="5320284"/>
            <a:ext cx="1155700" cy="3308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14372" y="5402996"/>
            <a:ext cx="2952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420" dirty="0">
                <a:solidFill>
                  <a:srgbClr val="D9D9D9"/>
                </a:solidFill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9651" y="5320284"/>
            <a:ext cx="3252470" cy="25327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95"/>
              </a:spcBef>
            </a:pPr>
            <a:r>
              <a:rPr lang="en-US" sz="1400" spc="95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91511" y="5315711"/>
            <a:ext cx="363220" cy="340360"/>
            <a:chOff x="2191511" y="5315711"/>
            <a:chExt cx="363220" cy="340360"/>
          </a:xfrm>
        </p:grpSpPr>
        <p:sp>
          <p:nvSpPr>
            <p:cNvPr id="29" name="object 29"/>
            <p:cNvSpPr/>
            <p:nvPr/>
          </p:nvSpPr>
          <p:spPr>
            <a:xfrm>
              <a:off x="2196083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35356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353568" y="3307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6083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0" y="330708"/>
                  </a:moveTo>
                  <a:lnTo>
                    <a:pt x="353568" y="330708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34796" y="5644896"/>
            <a:ext cx="10883265" cy="925194"/>
            <a:chOff x="1034796" y="5644896"/>
            <a:chExt cx="10883265" cy="925194"/>
          </a:xfrm>
        </p:grpSpPr>
        <p:sp>
          <p:nvSpPr>
            <p:cNvPr id="32" name="object 32"/>
            <p:cNvSpPr/>
            <p:nvPr/>
          </p:nvSpPr>
          <p:spPr>
            <a:xfrm>
              <a:off x="1040892" y="5650992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10870692" y="0"/>
                  </a:moveTo>
                  <a:lnTo>
                    <a:pt x="0" y="0"/>
                  </a:lnTo>
                  <a:lnTo>
                    <a:pt x="0" y="912875"/>
                  </a:lnTo>
                  <a:lnTo>
                    <a:pt x="10870692" y="912875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0892" y="5650992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0" y="912875"/>
                  </a:moveTo>
                  <a:lnTo>
                    <a:pt x="10870692" y="912875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9128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4796" y="5644896"/>
            <a:ext cx="10883265" cy="6886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71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50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Welcome!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Please </a:t>
            </a: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enter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sz="13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300" spc="-85" dirty="0">
                <a:solidFill>
                  <a:srgbClr val="FF33CC"/>
                </a:solidFill>
                <a:latin typeface="Arial"/>
                <a:cs typeface="Arial"/>
              </a:rPr>
              <a:t>jack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5"/>
              </a:spcBef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US" sz="1300" spc="-25" dirty="0">
                <a:solidFill>
                  <a:srgbClr val="00AF50"/>
                </a:solidFill>
                <a:latin typeface="Arial"/>
                <a:cs typeface="Arial"/>
              </a:rPr>
              <a:t>jack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4796" y="4155947"/>
            <a:ext cx="10883265" cy="66428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00"/>
              </a:spcBef>
            </a:pPr>
            <a:r>
              <a:rPr lang="en-US" sz="1300" spc="-85" dirty="0">
                <a:solidFill>
                  <a:srgbClr val="FF33CC"/>
                </a:solidFill>
                <a:latin typeface="Arial"/>
                <a:cs typeface="Arial"/>
              </a:rPr>
              <a:t>jack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US" sz="1300" spc="-25" dirty="0">
                <a:solidFill>
                  <a:srgbClr val="00AF50"/>
                </a:solidFill>
                <a:latin typeface="Arial"/>
                <a:cs typeface="Arial"/>
              </a:rPr>
              <a:t>jack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04900" y="1435608"/>
            <a:ext cx="3034665" cy="295910"/>
            <a:chOff x="1104900" y="1435608"/>
            <a:chExt cx="3034665" cy="295910"/>
          </a:xfrm>
        </p:grpSpPr>
        <p:sp>
          <p:nvSpPr>
            <p:cNvPr id="37" name="object 37"/>
            <p:cNvSpPr/>
            <p:nvPr/>
          </p:nvSpPr>
          <p:spPr>
            <a:xfrm>
              <a:off x="1109472" y="1440180"/>
              <a:ext cx="3025140" cy="287020"/>
            </a:xfrm>
            <a:custGeom>
              <a:avLst/>
              <a:gdLst/>
              <a:ahLst/>
              <a:cxnLst/>
              <a:rect l="l" t="t" r="r" b="b"/>
              <a:pathLst>
                <a:path w="3025140" h="287019">
                  <a:moveTo>
                    <a:pt x="3025140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3025140" y="286512"/>
                  </a:lnTo>
                  <a:lnTo>
                    <a:pt x="302514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9472" y="1440180"/>
              <a:ext cx="3025140" cy="287020"/>
            </a:xfrm>
            <a:custGeom>
              <a:avLst/>
              <a:gdLst/>
              <a:ahLst/>
              <a:cxnLst/>
              <a:rect l="l" t="t" r="r" b="b"/>
              <a:pathLst>
                <a:path w="3025140" h="287019">
                  <a:moveTo>
                    <a:pt x="0" y="286512"/>
                  </a:moveTo>
                  <a:lnTo>
                    <a:pt x="3025140" y="286512"/>
                  </a:lnTo>
                  <a:lnTo>
                    <a:pt x="3025140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264664"/>
            <a:ext cx="6612890" cy="4593590"/>
            <a:chOff x="0" y="2264664"/>
            <a:chExt cx="6612890" cy="459359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2264664"/>
              <a:ext cx="1117600" cy="1132840"/>
            </a:xfrm>
            <a:custGeom>
              <a:avLst/>
              <a:gdLst/>
              <a:ahLst/>
              <a:cxnLst/>
              <a:rect l="l" t="t" r="r" b="b"/>
              <a:pathLst>
                <a:path w="1117600" h="1132839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4737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635" dirty="0"/>
              <a:t> </a:t>
            </a:r>
            <a:r>
              <a:rPr spc="-254" dirty="0"/>
              <a:t>PORT </a:t>
            </a:r>
            <a:r>
              <a:rPr spc="-190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359142" y="2000757"/>
            <a:ext cx="4211320" cy="3763645"/>
            <a:chOff x="7359142" y="2000757"/>
            <a:chExt cx="4211320" cy="3763645"/>
          </a:xfrm>
        </p:grpSpPr>
        <p:sp>
          <p:nvSpPr>
            <p:cNvPr id="20" name="object 20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4198620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4198620" y="3750564"/>
                  </a:lnTo>
                  <a:lnTo>
                    <a:pt x="4198620" y="0"/>
                  </a:lnTo>
                  <a:close/>
                </a:path>
              </a:pathLst>
            </a:custGeom>
            <a:solidFill>
              <a:srgbClr val="FF33CC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0" y="3750564"/>
                  </a:moveTo>
                  <a:lnTo>
                    <a:pt x="4198620" y="3750564"/>
                  </a:lnTo>
                  <a:lnTo>
                    <a:pt x="4198620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0573" y="5413349"/>
            <a:ext cx="110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12519" y="1325867"/>
            <a:ext cx="7731759" cy="4444365"/>
            <a:chOff x="1112519" y="1325867"/>
            <a:chExt cx="7731759" cy="4444365"/>
          </a:xfrm>
        </p:grpSpPr>
        <p:sp>
          <p:nvSpPr>
            <p:cNvPr id="24" name="object 24"/>
            <p:cNvSpPr/>
            <p:nvPr/>
          </p:nvSpPr>
          <p:spPr>
            <a:xfrm>
              <a:off x="8209788" y="5378195"/>
              <a:ext cx="557783" cy="391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37348" y="2948940"/>
              <a:ext cx="1106805" cy="1068705"/>
            </a:xfrm>
            <a:custGeom>
              <a:avLst/>
              <a:gdLst/>
              <a:ahLst/>
              <a:cxnLst/>
              <a:rect l="l" t="t" r="r" b="b"/>
              <a:pathLst>
                <a:path w="1106804" h="1068704">
                  <a:moveTo>
                    <a:pt x="1106424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1106424" y="1068324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7759" y="1333449"/>
              <a:ext cx="4323588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2519" y="1325867"/>
              <a:ext cx="2985516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7195" y="1373124"/>
              <a:ext cx="4209415" cy="307975"/>
            </a:xfrm>
            <a:custGeom>
              <a:avLst/>
              <a:gdLst/>
              <a:ahLst/>
              <a:cxnLst/>
              <a:rect l="l" t="t" r="r" b="b"/>
              <a:pathLst>
                <a:path w="4209415" h="307975">
                  <a:moveTo>
                    <a:pt x="42092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209288" y="307848"/>
                  </a:lnTo>
                  <a:lnTo>
                    <a:pt x="42092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65936" y="1395730"/>
            <a:ext cx="26822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4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/webapp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6481" y="2408060"/>
            <a:ext cx="85344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IP: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192.168.1.5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11926" y="2360485"/>
            <a:ext cx="3806190" cy="1175385"/>
            <a:chOff x="6011926" y="2360485"/>
            <a:chExt cx="3806190" cy="1175385"/>
          </a:xfrm>
        </p:grpSpPr>
        <p:sp>
          <p:nvSpPr>
            <p:cNvPr id="32" name="object 32"/>
            <p:cNvSpPr/>
            <p:nvPr/>
          </p:nvSpPr>
          <p:spPr>
            <a:xfrm>
              <a:off x="8910827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902207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902207" y="239267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10827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0" y="239267"/>
                  </a:moveTo>
                  <a:lnTo>
                    <a:pt x="902207" y="239267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1172718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172718" y="257555"/>
                  </a:lnTo>
                  <a:lnTo>
                    <a:pt x="1301496" y="128777"/>
                  </a:lnTo>
                  <a:lnTo>
                    <a:pt x="117271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0" y="0"/>
                  </a:moveTo>
                  <a:lnTo>
                    <a:pt x="1172718" y="0"/>
                  </a:lnTo>
                  <a:lnTo>
                    <a:pt x="1301496" y="128777"/>
                  </a:lnTo>
                  <a:lnTo>
                    <a:pt x="1172718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53172" y="3293364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900683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0683" y="237743"/>
                  </a:lnTo>
                  <a:lnTo>
                    <a:pt x="900683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53172" y="3293364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0" y="237743"/>
                  </a:moveTo>
                  <a:lnTo>
                    <a:pt x="900683" y="237743"/>
                  </a:lnTo>
                  <a:lnTo>
                    <a:pt x="900683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310371" y="484631"/>
            <a:ext cx="2677795" cy="1385570"/>
            <a:chOff x="8310371" y="484631"/>
            <a:chExt cx="2677795" cy="1385570"/>
          </a:xfrm>
        </p:grpSpPr>
        <p:sp>
          <p:nvSpPr>
            <p:cNvPr id="39" name="object 39"/>
            <p:cNvSpPr/>
            <p:nvPr/>
          </p:nvSpPr>
          <p:spPr>
            <a:xfrm>
              <a:off x="8310371" y="484631"/>
              <a:ext cx="914400" cy="914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250317" y="0"/>
                  </a:moveTo>
                  <a:lnTo>
                    <a:pt x="83439" y="0"/>
                  </a:lnTo>
                  <a:lnTo>
                    <a:pt x="83439" y="282701"/>
                  </a:lnTo>
                  <a:lnTo>
                    <a:pt x="0" y="282701"/>
                  </a:lnTo>
                  <a:lnTo>
                    <a:pt x="166877" y="449579"/>
                  </a:lnTo>
                  <a:lnTo>
                    <a:pt x="333755" y="282701"/>
                  </a:lnTo>
                  <a:lnTo>
                    <a:pt x="250317" y="282701"/>
                  </a:lnTo>
                  <a:lnTo>
                    <a:pt x="25031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0" y="282701"/>
                  </a:moveTo>
                  <a:lnTo>
                    <a:pt x="83439" y="282701"/>
                  </a:lnTo>
                  <a:lnTo>
                    <a:pt x="83439" y="0"/>
                  </a:lnTo>
                  <a:lnTo>
                    <a:pt x="250317" y="0"/>
                  </a:lnTo>
                  <a:lnTo>
                    <a:pt x="250317" y="282701"/>
                  </a:lnTo>
                  <a:lnTo>
                    <a:pt x="333755" y="282701"/>
                  </a:lnTo>
                  <a:lnTo>
                    <a:pt x="166877" y="449579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1985772" y="0"/>
                  </a:moveTo>
                  <a:lnTo>
                    <a:pt x="43179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80"/>
                  </a:lnTo>
                  <a:lnTo>
                    <a:pt x="0" y="259080"/>
                  </a:lnTo>
                  <a:lnTo>
                    <a:pt x="1942592" y="259080"/>
                  </a:lnTo>
                  <a:lnTo>
                    <a:pt x="1959411" y="255690"/>
                  </a:lnTo>
                  <a:lnTo>
                    <a:pt x="1973135" y="246443"/>
                  </a:lnTo>
                  <a:lnTo>
                    <a:pt x="1982382" y="232719"/>
                  </a:lnTo>
                  <a:lnTo>
                    <a:pt x="1985772" y="215900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43179" y="0"/>
                  </a:moveTo>
                  <a:lnTo>
                    <a:pt x="1985772" y="0"/>
                  </a:lnTo>
                  <a:lnTo>
                    <a:pt x="1985772" y="215900"/>
                  </a:lnTo>
                  <a:lnTo>
                    <a:pt x="1982382" y="232719"/>
                  </a:lnTo>
                  <a:lnTo>
                    <a:pt x="1973135" y="246443"/>
                  </a:lnTo>
                  <a:lnTo>
                    <a:pt x="1959411" y="255690"/>
                  </a:lnTo>
                  <a:lnTo>
                    <a:pt x="1942592" y="259080"/>
                  </a:lnTo>
                  <a:lnTo>
                    <a:pt x="0" y="259080"/>
                  </a:lnTo>
                  <a:lnTo>
                    <a:pt x="0" y="43180"/>
                  </a:lnTo>
                  <a:lnTo>
                    <a:pt x="3389" y="26360"/>
                  </a:lnTo>
                  <a:lnTo>
                    <a:pt x="12636" y="12636"/>
                  </a:lnTo>
                  <a:lnTo>
                    <a:pt x="26360" y="3389"/>
                  </a:lnTo>
                  <a:lnTo>
                    <a:pt x="43179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21933" y="2801873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45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268979" y="2779776"/>
            <a:ext cx="2571115" cy="269875"/>
            <a:chOff x="3268979" y="2779776"/>
            <a:chExt cx="2571115" cy="269875"/>
          </a:xfrm>
        </p:grpSpPr>
        <p:sp>
          <p:nvSpPr>
            <p:cNvPr id="46" name="object 46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2558796" y="0"/>
                  </a:moveTo>
                  <a:lnTo>
                    <a:pt x="42925" y="0"/>
                  </a:lnTo>
                  <a:lnTo>
                    <a:pt x="26199" y="3367"/>
                  </a:lnTo>
                  <a:lnTo>
                    <a:pt x="12557" y="12557"/>
                  </a:lnTo>
                  <a:lnTo>
                    <a:pt x="3367" y="26199"/>
                  </a:lnTo>
                  <a:lnTo>
                    <a:pt x="0" y="42925"/>
                  </a:lnTo>
                  <a:lnTo>
                    <a:pt x="0" y="257555"/>
                  </a:lnTo>
                  <a:lnTo>
                    <a:pt x="2515870" y="257555"/>
                  </a:lnTo>
                  <a:lnTo>
                    <a:pt x="2532596" y="254188"/>
                  </a:lnTo>
                  <a:lnTo>
                    <a:pt x="2546238" y="244998"/>
                  </a:lnTo>
                  <a:lnTo>
                    <a:pt x="2555428" y="231356"/>
                  </a:lnTo>
                  <a:lnTo>
                    <a:pt x="2558796" y="214629"/>
                  </a:lnTo>
                  <a:lnTo>
                    <a:pt x="25587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42925" y="0"/>
                  </a:moveTo>
                  <a:lnTo>
                    <a:pt x="2558796" y="0"/>
                  </a:lnTo>
                  <a:lnTo>
                    <a:pt x="2558796" y="214629"/>
                  </a:lnTo>
                  <a:lnTo>
                    <a:pt x="2555428" y="231356"/>
                  </a:lnTo>
                  <a:lnTo>
                    <a:pt x="2546238" y="244998"/>
                  </a:lnTo>
                  <a:lnTo>
                    <a:pt x="2532596" y="254188"/>
                  </a:lnTo>
                  <a:lnTo>
                    <a:pt x="2515870" y="257555"/>
                  </a:lnTo>
                  <a:lnTo>
                    <a:pt x="0" y="257555"/>
                  </a:lnTo>
                  <a:lnTo>
                    <a:pt x="0" y="42925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287450" y="2785110"/>
            <a:ext cx="25342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http://172.17.0.2:5000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7731252" y="2942844"/>
          <a:ext cx="1106170" cy="1065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8415528" y="2014727"/>
            <a:ext cx="706120" cy="201295"/>
          </a:xfrm>
          <a:custGeom>
            <a:avLst/>
            <a:gdLst/>
            <a:ahLst/>
            <a:cxnLst/>
            <a:rect l="l" t="t" r="r" b="b"/>
            <a:pathLst>
              <a:path w="706120" h="201294">
                <a:moveTo>
                  <a:pt x="0" y="201167"/>
                </a:moveTo>
                <a:lnTo>
                  <a:pt x="705612" y="201167"/>
                </a:lnTo>
                <a:lnTo>
                  <a:pt x="705612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ln w="12192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421623" y="2017014"/>
            <a:ext cx="693420" cy="19812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425"/>
              </a:lnSpc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49096" y="3322307"/>
            <a:ext cx="4958080" cy="488315"/>
            <a:chOff x="1149096" y="3322307"/>
            <a:chExt cx="4958080" cy="488315"/>
          </a:xfrm>
        </p:grpSpPr>
        <p:sp>
          <p:nvSpPr>
            <p:cNvPr id="53" name="object 53"/>
            <p:cNvSpPr/>
            <p:nvPr/>
          </p:nvSpPr>
          <p:spPr>
            <a:xfrm>
              <a:off x="1164336" y="3329889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49096" y="3322307"/>
              <a:ext cx="4757928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23772" y="3369563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11170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17092" y="307848"/>
                  </a:lnTo>
                  <a:lnTo>
                    <a:pt x="1117092" y="0"/>
                  </a:lnTo>
                  <a:close/>
                </a:path>
                <a:path w="4828540" h="307975">
                  <a:moveTo>
                    <a:pt x="4828032" y="0"/>
                  </a:moveTo>
                  <a:lnTo>
                    <a:pt x="2225040" y="0"/>
                  </a:lnTo>
                  <a:lnTo>
                    <a:pt x="2225040" y="307848"/>
                  </a:lnTo>
                  <a:lnTo>
                    <a:pt x="4828032" y="307848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149096" y="2216657"/>
            <a:ext cx="7663180" cy="2119630"/>
            <a:chOff x="1149096" y="2216657"/>
            <a:chExt cx="7663180" cy="2119630"/>
          </a:xfrm>
        </p:grpSpPr>
        <p:sp>
          <p:nvSpPr>
            <p:cNvPr id="57" name="object 57"/>
            <p:cNvSpPr/>
            <p:nvPr/>
          </p:nvSpPr>
          <p:spPr>
            <a:xfrm>
              <a:off x="8260079" y="2216657"/>
              <a:ext cx="551815" cy="738505"/>
            </a:xfrm>
            <a:custGeom>
              <a:avLst/>
              <a:gdLst/>
              <a:ahLst/>
              <a:cxnLst/>
              <a:rect l="l" t="t" r="r" b="b"/>
              <a:pathLst>
                <a:path w="551815" h="738505">
                  <a:moveTo>
                    <a:pt x="28955" y="651637"/>
                  </a:moveTo>
                  <a:lnTo>
                    <a:pt x="0" y="651637"/>
                  </a:lnTo>
                  <a:lnTo>
                    <a:pt x="43434" y="738504"/>
                  </a:lnTo>
                  <a:lnTo>
                    <a:pt x="79629" y="666114"/>
                  </a:lnTo>
                  <a:lnTo>
                    <a:pt x="28955" y="666114"/>
                  </a:lnTo>
                  <a:lnTo>
                    <a:pt x="28955" y="651637"/>
                  </a:lnTo>
                  <a:close/>
                </a:path>
                <a:path w="551815" h="738505">
                  <a:moveTo>
                    <a:pt x="57912" y="550290"/>
                  </a:moveTo>
                  <a:lnTo>
                    <a:pt x="28955" y="550290"/>
                  </a:lnTo>
                  <a:lnTo>
                    <a:pt x="28955" y="666114"/>
                  </a:lnTo>
                  <a:lnTo>
                    <a:pt x="57912" y="666114"/>
                  </a:lnTo>
                  <a:lnTo>
                    <a:pt x="57912" y="550290"/>
                  </a:lnTo>
                  <a:close/>
                </a:path>
                <a:path w="551815" h="738505">
                  <a:moveTo>
                    <a:pt x="86868" y="651637"/>
                  </a:moveTo>
                  <a:lnTo>
                    <a:pt x="57912" y="651637"/>
                  </a:lnTo>
                  <a:lnTo>
                    <a:pt x="57912" y="666114"/>
                  </a:lnTo>
                  <a:lnTo>
                    <a:pt x="79629" y="666114"/>
                  </a:lnTo>
                  <a:lnTo>
                    <a:pt x="86868" y="651637"/>
                  </a:lnTo>
                  <a:close/>
                </a:path>
                <a:path w="551815" h="738505">
                  <a:moveTo>
                    <a:pt x="57912" y="434466"/>
                  </a:moveTo>
                  <a:lnTo>
                    <a:pt x="28955" y="434466"/>
                  </a:lnTo>
                  <a:lnTo>
                    <a:pt x="28955" y="463422"/>
                  </a:lnTo>
                  <a:lnTo>
                    <a:pt x="57912" y="463422"/>
                  </a:lnTo>
                  <a:lnTo>
                    <a:pt x="57912" y="434466"/>
                  </a:lnTo>
                  <a:close/>
                </a:path>
                <a:path w="551815" h="738505">
                  <a:moveTo>
                    <a:pt x="180848" y="354838"/>
                  </a:moveTo>
                  <a:lnTo>
                    <a:pt x="65024" y="354838"/>
                  </a:lnTo>
                  <a:lnTo>
                    <a:pt x="65024" y="383793"/>
                  </a:lnTo>
                  <a:lnTo>
                    <a:pt x="180848" y="383793"/>
                  </a:lnTo>
                  <a:lnTo>
                    <a:pt x="180848" y="354838"/>
                  </a:lnTo>
                  <a:close/>
                </a:path>
                <a:path w="551815" h="738505">
                  <a:moveTo>
                    <a:pt x="296672" y="354838"/>
                  </a:moveTo>
                  <a:lnTo>
                    <a:pt x="267716" y="354838"/>
                  </a:lnTo>
                  <a:lnTo>
                    <a:pt x="267716" y="383793"/>
                  </a:lnTo>
                  <a:lnTo>
                    <a:pt x="296672" y="383793"/>
                  </a:lnTo>
                  <a:lnTo>
                    <a:pt x="296672" y="354838"/>
                  </a:lnTo>
                  <a:close/>
                </a:path>
                <a:path w="551815" h="738505">
                  <a:moveTo>
                    <a:pt x="499364" y="354838"/>
                  </a:moveTo>
                  <a:lnTo>
                    <a:pt x="383540" y="354838"/>
                  </a:lnTo>
                  <a:lnTo>
                    <a:pt x="383540" y="383793"/>
                  </a:lnTo>
                  <a:lnTo>
                    <a:pt x="499364" y="383793"/>
                  </a:lnTo>
                  <a:lnTo>
                    <a:pt x="499364" y="354838"/>
                  </a:lnTo>
                  <a:close/>
                </a:path>
                <a:path w="551815" h="738505">
                  <a:moveTo>
                    <a:pt x="522859" y="262381"/>
                  </a:moveTo>
                  <a:lnTo>
                    <a:pt x="493902" y="262381"/>
                  </a:lnTo>
                  <a:lnTo>
                    <a:pt x="493902" y="291338"/>
                  </a:lnTo>
                  <a:lnTo>
                    <a:pt x="522859" y="291338"/>
                  </a:lnTo>
                  <a:lnTo>
                    <a:pt x="522859" y="262381"/>
                  </a:lnTo>
                  <a:close/>
                </a:path>
                <a:path w="551815" h="738505">
                  <a:moveTo>
                    <a:pt x="522859" y="72389"/>
                  </a:moveTo>
                  <a:lnTo>
                    <a:pt x="493902" y="72389"/>
                  </a:lnTo>
                  <a:lnTo>
                    <a:pt x="493902" y="175513"/>
                  </a:lnTo>
                  <a:lnTo>
                    <a:pt x="522859" y="175513"/>
                  </a:lnTo>
                  <a:lnTo>
                    <a:pt x="522859" y="72389"/>
                  </a:lnTo>
                  <a:close/>
                </a:path>
                <a:path w="551815" h="738505">
                  <a:moveTo>
                    <a:pt x="508380" y="0"/>
                  </a:moveTo>
                  <a:lnTo>
                    <a:pt x="464947" y="86867"/>
                  </a:lnTo>
                  <a:lnTo>
                    <a:pt x="493902" y="86867"/>
                  </a:lnTo>
                  <a:lnTo>
                    <a:pt x="493902" y="72389"/>
                  </a:lnTo>
                  <a:lnTo>
                    <a:pt x="544576" y="72389"/>
                  </a:lnTo>
                  <a:lnTo>
                    <a:pt x="508380" y="0"/>
                  </a:lnTo>
                  <a:close/>
                </a:path>
                <a:path w="551815" h="738505">
                  <a:moveTo>
                    <a:pt x="544576" y="72389"/>
                  </a:moveTo>
                  <a:lnTo>
                    <a:pt x="522859" y="72389"/>
                  </a:lnTo>
                  <a:lnTo>
                    <a:pt x="522859" y="86867"/>
                  </a:lnTo>
                  <a:lnTo>
                    <a:pt x="551815" y="86867"/>
                  </a:lnTo>
                  <a:lnTo>
                    <a:pt x="544576" y="72389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64336" y="3855669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49096" y="3848087"/>
              <a:ext cx="4954524" cy="487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223772" y="3369564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98141" y="3451769"/>
            <a:ext cx="9842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2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80:5000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69004" y="3393185"/>
            <a:ext cx="2289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1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385" dirty="0">
                <a:solidFill>
                  <a:srgbClr val="D9D9D9"/>
                </a:solidFill>
                <a:latin typeface="Arial"/>
                <a:cs typeface="Arial"/>
              </a:rPr>
              <a:t>/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sim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1400" spc="46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-90" dirty="0">
                <a:solidFill>
                  <a:srgbClr val="D9D9D9"/>
                </a:solidFill>
                <a:latin typeface="Arial"/>
                <a:cs typeface="Arial"/>
              </a:rPr>
              <a:t>we</a:t>
            </a:r>
            <a:r>
              <a:rPr sz="1400" spc="-7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336292" y="3364991"/>
            <a:ext cx="1117600" cy="356870"/>
            <a:chOff x="2336292" y="3364991"/>
            <a:chExt cx="1117600" cy="356870"/>
          </a:xfrm>
        </p:grpSpPr>
        <p:sp>
          <p:nvSpPr>
            <p:cNvPr id="64" name="object 64"/>
            <p:cNvSpPr/>
            <p:nvPr/>
          </p:nvSpPr>
          <p:spPr>
            <a:xfrm>
              <a:off x="2340864" y="3369563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1107948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1107948" y="347472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40864" y="3369563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0" y="347472"/>
                  </a:moveTo>
                  <a:lnTo>
                    <a:pt x="1107948" y="347472"/>
                  </a:lnTo>
                  <a:lnTo>
                    <a:pt x="1107948" y="0"/>
                  </a:lnTo>
                  <a:lnTo>
                    <a:pt x="0" y="0"/>
                  </a:lnTo>
                  <a:lnTo>
                    <a:pt x="0" y="3474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008586" y="1540256"/>
            <a:ext cx="19615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http://192.168.1.5:80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23772" y="3895344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98141" y="397780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8000:5000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62171" y="3895344"/>
            <a:ext cx="2390140" cy="252633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90"/>
              </a:spcBef>
            </a:pPr>
            <a:r>
              <a:rPr lang="en-US" sz="1400" spc="7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149096" y="3890581"/>
            <a:ext cx="4958080" cy="971550"/>
            <a:chOff x="1149096" y="3890581"/>
            <a:chExt cx="4958080" cy="971550"/>
          </a:xfrm>
        </p:grpSpPr>
        <p:sp>
          <p:nvSpPr>
            <p:cNvPr id="71" name="object 71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1321308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321308" y="347471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0" y="347471"/>
                  </a:moveTo>
                  <a:lnTo>
                    <a:pt x="1321308" y="347471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64336" y="4382973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49096" y="4373867"/>
              <a:ext cx="4954524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223772" y="4422647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98141" y="4503837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8001:5000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66744" y="4422647"/>
            <a:ext cx="2385060" cy="25135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280"/>
              </a:spcBef>
            </a:pPr>
            <a:r>
              <a:rPr lang="en-US" sz="1400" spc="70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49096" y="4417885"/>
            <a:ext cx="4958080" cy="969644"/>
            <a:chOff x="1149096" y="4417885"/>
            <a:chExt cx="4958080" cy="969644"/>
          </a:xfrm>
        </p:grpSpPr>
        <p:sp>
          <p:nvSpPr>
            <p:cNvPr id="79" name="object 79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64336" y="4908753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49096" y="4899647"/>
              <a:ext cx="3182112" cy="4876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62172" y="4948427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8"/>
                  </a:moveTo>
                  <a:lnTo>
                    <a:pt x="2389632" y="307848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223772" y="494842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398141" y="5029998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3306:3306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666744" y="4971415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156716" y="4943665"/>
            <a:ext cx="4958080" cy="939165"/>
            <a:chOff x="1156716" y="4943665"/>
            <a:chExt cx="4958080" cy="939165"/>
          </a:xfrm>
        </p:grpSpPr>
        <p:sp>
          <p:nvSpPr>
            <p:cNvPr id="88" name="object 88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1956" y="5404104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6716" y="5394960"/>
              <a:ext cx="3182112" cy="4876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69792" y="5443728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8"/>
                  </a:moveTo>
                  <a:lnTo>
                    <a:pt x="2389632" y="307848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231391" y="544372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406142" y="552527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74364" y="5466689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156716" y="5438965"/>
            <a:ext cx="9040495" cy="1294130"/>
            <a:chOff x="1156716" y="5438965"/>
            <a:chExt cx="9040495" cy="1294130"/>
          </a:xfrm>
        </p:grpSpPr>
        <p:sp>
          <p:nvSpPr>
            <p:cNvPr id="97" name="object 97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2728" y="6257542"/>
              <a:ext cx="8944356" cy="4754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71956" y="5853684"/>
              <a:ext cx="4942332" cy="4206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56716" y="5844540"/>
              <a:ext cx="3182112" cy="48769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669792" y="5893308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7"/>
                  </a:moveTo>
                  <a:lnTo>
                    <a:pt x="2389632" y="307847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231391" y="589330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406142" y="597485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674364" y="5916269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343721" y="2942844"/>
            <a:ext cx="7719695" cy="3301365"/>
            <a:chOff x="2343721" y="2942844"/>
            <a:chExt cx="7719695" cy="3301365"/>
          </a:xfrm>
        </p:grpSpPr>
        <p:sp>
          <p:nvSpPr>
            <p:cNvPr id="107" name="object 107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55024" y="2942844"/>
              <a:ext cx="1108075" cy="1069975"/>
            </a:xfrm>
            <a:custGeom>
              <a:avLst/>
              <a:gdLst/>
              <a:ahLst/>
              <a:cxnLst/>
              <a:rect l="l" t="t" r="r" b="b"/>
              <a:pathLst>
                <a:path w="1108075" h="1069975">
                  <a:moveTo>
                    <a:pt x="1107948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7948" y="1069847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070848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070848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8948928" y="2936748"/>
          <a:ext cx="1106803" cy="1066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172.17.0.3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3" name="object 113"/>
          <p:cNvGrpSpPr/>
          <p:nvPr/>
        </p:nvGrpSpPr>
        <p:grpSpPr>
          <a:xfrm>
            <a:off x="9181845" y="2015998"/>
            <a:ext cx="718820" cy="934719"/>
            <a:chOff x="9181845" y="2015998"/>
            <a:chExt cx="718820" cy="934719"/>
          </a:xfrm>
        </p:grpSpPr>
        <p:sp>
          <p:nvSpPr>
            <p:cNvPr id="114" name="object 114"/>
            <p:cNvSpPr/>
            <p:nvPr/>
          </p:nvSpPr>
          <p:spPr>
            <a:xfrm>
              <a:off x="9479279" y="2225802"/>
              <a:ext cx="106680" cy="724535"/>
            </a:xfrm>
            <a:custGeom>
              <a:avLst/>
              <a:gdLst/>
              <a:ahLst/>
              <a:cxnLst/>
              <a:rect l="l" t="t" r="r" b="b"/>
              <a:pathLst>
                <a:path w="106679" h="724535">
                  <a:moveTo>
                    <a:pt x="28955" y="637539"/>
                  </a:moveTo>
                  <a:lnTo>
                    <a:pt x="0" y="637539"/>
                  </a:lnTo>
                  <a:lnTo>
                    <a:pt x="43434" y="724408"/>
                  </a:lnTo>
                  <a:lnTo>
                    <a:pt x="79628" y="652018"/>
                  </a:lnTo>
                  <a:lnTo>
                    <a:pt x="28955" y="652018"/>
                  </a:lnTo>
                  <a:lnTo>
                    <a:pt x="28955" y="637539"/>
                  </a:lnTo>
                  <a:close/>
                </a:path>
                <a:path w="106679" h="724535">
                  <a:moveTo>
                    <a:pt x="57912" y="536194"/>
                  </a:moveTo>
                  <a:lnTo>
                    <a:pt x="28955" y="536194"/>
                  </a:lnTo>
                  <a:lnTo>
                    <a:pt x="28955" y="652018"/>
                  </a:lnTo>
                  <a:lnTo>
                    <a:pt x="57912" y="652018"/>
                  </a:lnTo>
                  <a:lnTo>
                    <a:pt x="57912" y="536194"/>
                  </a:lnTo>
                  <a:close/>
                </a:path>
                <a:path w="106679" h="724535">
                  <a:moveTo>
                    <a:pt x="86868" y="637539"/>
                  </a:moveTo>
                  <a:lnTo>
                    <a:pt x="57912" y="637539"/>
                  </a:lnTo>
                  <a:lnTo>
                    <a:pt x="57912" y="652018"/>
                  </a:lnTo>
                  <a:lnTo>
                    <a:pt x="79628" y="652018"/>
                  </a:lnTo>
                  <a:lnTo>
                    <a:pt x="86868" y="637539"/>
                  </a:lnTo>
                  <a:close/>
                </a:path>
                <a:path w="106679" h="724535">
                  <a:moveTo>
                    <a:pt x="57912" y="420370"/>
                  </a:moveTo>
                  <a:lnTo>
                    <a:pt x="28955" y="420370"/>
                  </a:lnTo>
                  <a:lnTo>
                    <a:pt x="28955" y="449325"/>
                  </a:lnTo>
                  <a:lnTo>
                    <a:pt x="57912" y="449325"/>
                  </a:lnTo>
                  <a:lnTo>
                    <a:pt x="57912" y="420370"/>
                  </a:lnTo>
                  <a:close/>
                </a:path>
                <a:path w="106679" h="724535">
                  <a:moveTo>
                    <a:pt x="77343" y="237236"/>
                  </a:moveTo>
                  <a:lnTo>
                    <a:pt x="48387" y="237236"/>
                  </a:lnTo>
                  <a:lnTo>
                    <a:pt x="48387" y="353060"/>
                  </a:lnTo>
                  <a:lnTo>
                    <a:pt x="77343" y="353060"/>
                  </a:lnTo>
                  <a:lnTo>
                    <a:pt x="77343" y="237236"/>
                  </a:lnTo>
                  <a:close/>
                </a:path>
                <a:path w="106679" h="724535">
                  <a:moveTo>
                    <a:pt x="77343" y="121412"/>
                  </a:moveTo>
                  <a:lnTo>
                    <a:pt x="48387" y="121412"/>
                  </a:lnTo>
                  <a:lnTo>
                    <a:pt x="48387" y="150368"/>
                  </a:lnTo>
                  <a:lnTo>
                    <a:pt x="77343" y="150368"/>
                  </a:lnTo>
                  <a:lnTo>
                    <a:pt x="77343" y="121412"/>
                  </a:lnTo>
                  <a:close/>
                </a:path>
                <a:path w="106679" h="724535">
                  <a:moveTo>
                    <a:pt x="62865" y="0"/>
                  </a:moveTo>
                  <a:lnTo>
                    <a:pt x="19430" y="86868"/>
                  </a:lnTo>
                  <a:lnTo>
                    <a:pt x="106299" y="86868"/>
                  </a:lnTo>
                  <a:lnTo>
                    <a:pt x="6286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88195" y="2022348"/>
              <a:ext cx="706120" cy="203200"/>
            </a:xfrm>
            <a:custGeom>
              <a:avLst/>
              <a:gdLst/>
              <a:ahLst/>
              <a:cxnLst/>
              <a:rect l="l" t="t" r="r" b="b"/>
              <a:pathLst>
                <a:path w="706120" h="203200">
                  <a:moveTo>
                    <a:pt x="0" y="202691"/>
                  </a:moveTo>
                  <a:lnTo>
                    <a:pt x="705611" y="202691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194292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101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0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0189464" y="2942844"/>
            <a:ext cx="1106805" cy="1069975"/>
            <a:chOff x="10189464" y="2942844"/>
            <a:chExt cx="1106805" cy="1069975"/>
          </a:xfrm>
        </p:grpSpPr>
        <p:sp>
          <p:nvSpPr>
            <p:cNvPr id="118" name="object 118"/>
            <p:cNvSpPr/>
            <p:nvPr/>
          </p:nvSpPr>
          <p:spPr>
            <a:xfrm>
              <a:off x="10189464" y="2942844"/>
              <a:ext cx="1106805" cy="1069975"/>
            </a:xfrm>
            <a:custGeom>
              <a:avLst/>
              <a:gdLst/>
              <a:ahLst/>
              <a:cxnLst/>
              <a:rect l="l" t="t" r="r" b="b"/>
              <a:pathLst>
                <a:path w="1106804" h="1069975">
                  <a:moveTo>
                    <a:pt x="1106424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6424" y="1069847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303764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303764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10183368" y="2936748"/>
          <a:ext cx="1106170" cy="1066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9971278" y="2014473"/>
            <a:ext cx="828040" cy="934719"/>
            <a:chOff x="9971278" y="2014473"/>
            <a:chExt cx="828040" cy="934719"/>
          </a:xfrm>
        </p:grpSpPr>
        <p:sp>
          <p:nvSpPr>
            <p:cNvPr id="123" name="object 123"/>
            <p:cNvSpPr/>
            <p:nvPr/>
          </p:nvSpPr>
          <p:spPr>
            <a:xfrm>
              <a:off x="10287000" y="2222753"/>
              <a:ext cx="512445" cy="726440"/>
            </a:xfrm>
            <a:custGeom>
              <a:avLst/>
              <a:gdLst/>
              <a:ahLst/>
              <a:cxnLst/>
              <a:rect l="l" t="t" r="r" b="b"/>
              <a:pathLst>
                <a:path w="512445" h="726439">
                  <a:moveTo>
                    <a:pt x="454151" y="639572"/>
                  </a:moveTo>
                  <a:lnTo>
                    <a:pt x="425196" y="639572"/>
                  </a:lnTo>
                  <a:lnTo>
                    <a:pt x="468629" y="726440"/>
                  </a:lnTo>
                  <a:lnTo>
                    <a:pt x="504825" y="654050"/>
                  </a:lnTo>
                  <a:lnTo>
                    <a:pt x="454151" y="654050"/>
                  </a:lnTo>
                  <a:lnTo>
                    <a:pt x="454151" y="639572"/>
                  </a:lnTo>
                  <a:close/>
                </a:path>
                <a:path w="512445" h="726439">
                  <a:moveTo>
                    <a:pt x="483107" y="538226"/>
                  </a:moveTo>
                  <a:lnTo>
                    <a:pt x="454151" y="538226"/>
                  </a:lnTo>
                  <a:lnTo>
                    <a:pt x="454151" y="654050"/>
                  </a:lnTo>
                  <a:lnTo>
                    <a:pt x="483107" y="654050"/>
                  </a:lnTo>
                  <a:lnTo>
                    <a:pt x="483107" y="538226"/>
                  </a:lnTo>
                  <a:close/>
                </a:path>
                <a:path w="512445" h="726439">
                  <a:moveTo>
                    <a:pt x="512064" y="639572"/>
                  </a:moveTo>
                  <a:lnTo>
                    <a:pt x="483107" y="639572"/>
                  </a:lnTo>
                  <a:lnTo>
                    <a:pt x="483107" y="654050"/>
                  </a:lnTo>
                  <a:lnTo>
                    <a:pt x="504825" y="654050"/>
                  </a:lnTo>
                  <a:lnTo>
                    <a:pt x="512064" y="639572"/>
                  </a:lnTo>
                  <a:close/>
                </a:path>
                <a:path w="512445" h="726439">
                  <a:moveTo>
                    <a:pt x="483107" y="422401"/>
                  </a:moveTo>
                  <a:lnTo>
                    <a:pt x="454151" y="422401"/>
                  </a:lnTo>
                  <a:lnTo>
                    <a:pt x="454151" y="451358"/>
                  </a:lnTo>
                  <a:lnTo>
                    <a:pt x="483107" y="451358"/>
                  </a:lnTo>
                  <a:lnTo>
                    <a:pt x="483107" y="422401"/>
                  </a:lnTo>
                  <a:close/>
                </a:path>
                <a:path w="512445" h="726439">
                  <a:moveTo>
                    <a:pt x="440944" y="348742"/>
                  </a:moveTo>
                  <a:lnTo>
                    <a:pt x="325120" y="348742"/>
                  </a:lnTo>
                  <a:lnTo>
                    <a:pt x="325120" y="377698"/>
                  </a:lnTo>
                  <a:lnTo>
                    <a:pt x="440944" y="377698"/>
                  </a:lnTo>
                  <a:lnTo>
                    <a:pt x="440944" y="348742"/>
                  </a:lnTo>
                  <a:close/>
                </a:path>
                <a:path w="512445" h="726439">
                  <a:moveTo>
                    <a:pt x="238251" y="348742"/>
                  </a:moveTo>
                  <a:lnTo>
                    <a:pt x="209296" y="348742"/>
                  </a:lnTo>
                  <a:lnTo>
                    <a:pt x="209296" y="377698"/>
                  </a:lnTo>
                  <a:lnTo>
                    <a:pt x="238251" y="377698"/>
                  </a:lnTo>
                  <a:lnTo>
                    <a:pt x="238251" y="348742"/>
                  </a:lnTo>
                  <a:close/>
                </a:path>
                <a:path w="512445" h="726439">
                  <a:moveTo>
                    <a:pt x="57911" y="326390"/>
                  </a:moveTo>
                  <a:lnTo>
                    <a:pt x="28955" y="326390"/>
                  </a:lnTo>
                  <a:lnTo>
                    <a:pt x="28955" y="377698"/>
                  </a:lnTo>
                  <a:lnTo>
                    <a:pt x="122427" y="377698"/>
                  </a:lnTo>
                  <a:lnTo>
                    <a:pt x="122427" y="363220"/>
                  </a:lnTo>
                  <a:lnTo>
                    <a:pt x="57911" y="363220"/>
                  </a:lnTo>
                  <a:lnTo>
                    <a:pt x="43433" y="348742"/>
                  </a:lnTo>
                  <a:lnTo>
                    <a:pt x="57911" y="348742"/>
                  </a:lnTo>
                  <a:lnTo>
                    <a:pt x="57911" y="326390"/>
                  </a:lnTo>
                  <a:close/>
                </a:path>
                <a:path w="512445" h="726439">
                  <a:moveTo>
                    <a:pt x="57911" y="348742"/>
                  </a:moveTo>
                  <a:lnTo>
                    <a:pt x="43433" y="348742"/>
                  </a:lnTo>
                  <a:lnTo>
                    <a:pt x="57911" y="363220"/>
                  </a:lnTo>
                  <a:lnTo>
                    <a:pt x="57911" y="348742"/>
                  </a:lnTo>
                  <a:close/>
                </a:path>
                <a:path w="512445" h="726439">
                  <a:moveTo>
                    <a:pt x="122427" y="348742"/>
                  </a:moveTo>
                  <a:lnTo>
                    <a:pt x="57911" y="348742"/>
                  </a:lnTo>
                  <a:lnTo>
                    <a:pt x="57911" y="363220"/>
                  </a:lnTo>
                  <a:lnTo>
                    <a:pt x="122427" y="363220"/>
                  </a:lnTo>
                  <a:lnTo>
                    <a:pt x="122427" y="348742"/>
                  </a:lnTo>
                  <a:close/>
                </a:path>
                <a:path w="512445" h="726439">
                  <a:moveTo>
                    <a:pt x="57911" y="210566"/>
                  </a:moveTo>
                  <a:lnTo>
                    <a:pt x="28955" y="210566"/>
                  </a:lnTo>
                  <a:lnTo>
                    <a:pt x="28955" y="239522"/>
                  </a:lnTo>
                  <a:lnTo>
                    <a:pt x="57911" y="239522"/>
                  </a:lnTo>
                  <a:lnTo>
                    <a:pt x="57911" y="210566"/>
                  </a:lnTo>
                  <a:close/>
                </a:path>
                <a:path w="512445" h="726439">
                  <a:moveTo>
                    <a:pt x="57911" y="72390"/>
                  </a:moveTo>
                  <a:lnTo>
                    <a:pt x="28955" y="72390"/>
                  </a:lnTo>
                  <a:lnTo>
                    <a:pt x="28955" y="123698"/>
                  </a:lnTo>
                  <a:lnTo>
                    <a:pt x="57911" y="123698"/>
                  </a:lnTo>
                  <a:lnTo>
                    <a:pt x="57911" y="72390"/>
                  </a:lnTo>
                  <a:close/>
                </a:path>
                <a:path w="512445" h="726439">
                  <a:moveTo>
                    <a:pt x="43433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5" y="72390"/>
                  </a:lnTo>
                  <a:lnTo>
                    <a:pt x="79628" y="72390"/>
                  </a:lnTo>
                  <a:lnTo>
                    <a:pt x="43433" y="0"/>
                  </a:lnTo>
                  <a:close/>
                </a:path>
                <a:path w="512445" h="726439">
                  <a:moveTo>
                    <a:pt x="79628" y="72390"/>
                  </a:moveTo>
                  <a:lnTo>
                    <a:pt x="57911" y="72390"/>
                  </a:lnTo>
                  <a:lnTo>
                    <a:pt x="57911" y="86868"/>
                  </a:lnTo>
                  <a:lnTo>
                    <a:pt x="86868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77628" y="2020823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0" y="201167"/>
                  </a:moveTo>
                  <a:lnTo>
                    <a:pt x="705612" y="201167"/>
                  </a:lnTo>
                  <a:lnTo>
                    <a:pt x="70561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983723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825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65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8001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7727950" y="4071873"/>
            <a:ext cx="1122680" cy="883285"/>
            <a:chOff x="7727950" y="4071873"/>
            <a:chExt cx="1122680" cy="883285"/>
          </a:xfrm>
        </p:grpSpPr>
        <p:sp>
          <p:nvSpPr>
            <p:cNvPr id="127" name="object 127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1109472" y="0"/>
                  </a:moveTo>
                  <a:lnTo>
                    <a:pt x="0" y="0"/>
                  </a:lnTo>
                  <a:lnTo>
                    <a:pt x="0" y="870203"/>
                  </a:lnTo>
                  <a:lnTo>
                    <a:pt x="1109472" y="870203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0" y="870203"/>
                  </a:moveTo>
                  <a:lnTo>
                    <a:pt x="1109472" y="870203"/>
                  </a:lnTo>
                  <a:lnTo>
                    <a:pt x="1109472" y="0"/>
                  </a:lnTo>
                  <a:lnTo>
                    <a:pt x="0" y="0"/>
                  </a:lnTo>
                  <a:lnTo>
                    <a:pt x="0" y="870203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7930895" y="4106417"/>
            <a:ext cx="913130" cy="255270"/>
          </a:xfrm>
          <a:prstGeom prst="rect">
            <a:avLst/>
          </a:prstGeom>
          <a:solidFill>
            <a:srgbClr val="00AFEF">
              <a:alpha val="18038"/>
            </a:srgbClr>
          </a:solidFill>
        </p:spPr>
        <p:txBody>
          <a:bodyPr vert="horz" wrap="square" lIns="0" tIns="4127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325"/>
              </a:spcBef>
            </a:pP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IP: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172.17.0.5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7738618" y="4155694"/>
            <a:ext cx="193040" cy="764540"/>
            <a:chOff x="7738618" y="4155694"/>
            <a:chExt cx="193040" cy="764540"/>
          </a:xfrm>
        </p:grpSpPr>
        <p:sp>
          <p:nvSpPr>
            <p:cNvPr id="131" name="object 131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179831" y="0"/>
                  </a:moveTo>
                  <a:lnTo>
                    <a:pt x="0" y="0"/>
                  </a:lnTo>
                  <a:lnTo>
                    <a:pt x="0" y="751331"/>
                  </a:lnTo>
                  <a:lnTo>
                    <a:pt x="179831" y="751331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0" y="751331"/>
                  </a:moveTo>
                  <a:lnTo>
                    <a:pt x="179831" y="751331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133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7720330" y="4150867"/>
            <a:ext cx="1149350" cy="76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>
              <a:lnSpc>
                <a:spcPts val="137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73025">
              <a:lnSpc>
                <a:spcPts val="1789"/>
              </a:lnSpc>
            </a:pPr>
            <a:r>
              <a:rPr sz="1800" spc="-15" baseline="1157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307" baseline="1157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0" dirty="0">
                <a:solidFill>
                  <a:srgbClr val="ECF3DB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  <a:p>
            <a:pPr marL="73025">
              <a:lnSpc>
                <a:spcPts val="1290"/>
              </a:lnSpc>
              <a:tabLst>
                <a:tab pos="438784" algn="l"/>
              </a:tabLst>
            </a:pPr>
            <a:r>
              <a:rPr sz="1800" spc="-15" baseline="9259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z="1050" spc="-70" dirty="0">
                <a:solidFill>
                  <a:srgbClr val="ECF3DB"/>
                </a:solidFill>
                <a:latin typeface="Arial"/>
                <a:cs typeface="Arial"/>
              </a:rPr>
              <a:t>Docker</a:t>
            </a:r>
            <a:endParaRPr sz="1050">
              <a:latin typeface="Arial"/>
              <a:cs typeface="Arial"/>
            </a:endParaRPr>
          </a:p>
          <a:p>
            <a:pPr marL="73025">
              <a:lnSpc>
                <a:spcPts val="1350"/>
              </a:lnSpc>
              <a:tabLst>
                <a:tab pos="309245" algn="l"/>
              </a:tabLst>
            </a:pPr>
            <a:r>
              <a:rPr sz="1800" spc="-15" baseline="2314" dirty="0">
                <a:solidFill>
                  <a:srgbClr val="FFFFFF"/>
                </a:solidFill>
                <a:latin typeface="Arial"/>
                <a:cs typeface="Arial"/>
              </a:rPr>
              <a:t>6	</a:t>
            </a: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54823" y="3419855"/>
            <a:ext cx="180340" cy="751840"/>
          </a:xfrm>
          <a:custGeom>
            <a:avLst/>
            <a:gdLst/>
            <a:ahLst/>
            <a:cxnLst/>
            <a:rect l="l" t="t" r="r" b="b"/>
            <a:pathLst>
              <a:path w="180340" h="751839">
                <a:moveTo>
                  <a:pt x="0" y="751332"/>
                </a:moveTo>
                <a:lnTo>
                  <a:pt x="179831" y="751332"/>
                </a:lnTo>
                <a:lnTo>
                  <a:pt x="179831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12192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7376921" y="3425952"/>
            <a:ext cx="157480" cy="73914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4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402068" y="4171950"/>
            <a:ext cx="344805" cy="410209"/>
          </a:xfrm>
          <a:custGeom>
            <a:avLst/>
            <a:gdLst/>
            <a:ahLst/>
            <a:cxnLst/>
            <a:rect l="l" t="t" r="r" b="b"/>
            <a:pathLst>
              <a:path w="344804" h="410210">
                <a:moveTo>
                  <a:pt x="257809" y="322961"/>
                </a:moveTo>
                <a:lnTo>
                  <a:pt x="257809" y="409829"/>
                </a:lnTo>
                <a:lnTo>
                  <a:pt x="315721" y="380873"/>
                </a:lnTo>
                <a:lnTo>
                  <a:pt x="272287" y="380873"/>
                </a:lnTo>
                <a:lnTo>
                  <a:pt x="272287" y="351917"/>
                </a:lnTo>
                <a:lnTo>
                  <a:pt x="315722" y="351917"/>
                </a:lnTo>
                <a:lnTo>
                  <a:pt x="257809" y="322961"/>
                </a:lnTo>
                <a:close/>
              </a:path>
              <a:path w="344804" h="410210">
                <a:moveTo>
                  <a:pt x="257809" y="351917"/>
                </a:moveTo>
                <a:lnTo>
                  <a:pt x="156463" y="351917"/>
                </a:lnTo>
                <a:lnTo>
                  <a:pt x="156463" y="380873"/>
                </a:lnTo>
                <a:lnTo>
                  <a:pt x="257809" y="380873"/>
                </a:lnTo>
                <a:lnTo>
                  <a:pt x="257809" y="351917"/>
                </a:lnTo>
                <a:close/>
              </a:path>
              <a:path w="344804" h="410210">
                <a:moveTo>
                  <a:pt x="315722" y="351917"/>
                </a:moveTo>
                <a:lnTo>
                  <a:pt x="272287" y="351917"/>
                </a:lnTo>
                <a:lnTo>
                  <a:pt x="272287" y="380873"/>
                </a:lnTo>
                <a:lnTo>
                  <a:pt x="315721" y="380873"/>
                </a:lnTo>
                <a:lnTo>
                  <a:pt x="344677" y="366394"/>
                </a:lnTo>
                <a:lnTo>
                  <a:pt x="315722" y="351917"/>
                </a:lnTo>
                <a:close/>
              </a:path>
              <a:path w="344804" h="410210">
                <a:moveTo>
                  <a:pt x="55117" y="363600"/>
                </a:moveTo>
                <a:lnTo>
                  <a:pt x="28955" y="363600"/>
                </a:lnTo>
                <a:lnTo>
                  <a:pt x="28955" y="380873"/>
                </a:lnTo>
                <a:lnTo>
                  <a:pt x="69596" y="380873"/>
                </a:lnTo>
                <a:lnTo>
                  <a:pt x="69596" y="366394"/>
                </a:lnTo>
                <a:lnTo>
                  <a:pt x="57911" y="366394"/>
                </a:lnTo>
                <a:lnTo>
                  <a:pt x="55117" y="363600"/>
                </a:lnTo>
                <a:close/>
              </a:path>
              <a:path w="344804" h="410210">
                <a:moveTo>
                  <a:pt x="69596" y="351917"/>
                </a:moveTo>
                <a:lnTo>
                  <a:pt x="43433" y="351917"/>
                </a:lnTo>
                <a:lnTo>
                  <a:pt x="57911" y="366394"/>
                </a:lnTo>
                <a:lnTo>
                  <a:pt x="57911" y="363600"/>
                </a:lnTo>
                <a:lnTo>
                  <a:pt x="69596" y="363600"/>
                </a:lnTo>
                <a:lnTo>
                  <a:pt x="69596" y="351917"/>
                </a:lnTo>
                <a:close/>
              </a:path>
              <a:path w="344804" h="410210">
                <a:moveTo>
                  <a:pt x="69596" y="363600"/>
                </a:moveTo>
                <a:lnTo>
                  <a:pt x="57911" y="363600"/>
                </a:lnTo>
                <a:lnTo>
                  <a:pt x="57911" y="366394"/>
                </a:lnTo>
                <a:lnTo>
                  <a:pt x="69596" y="366394"/>
                </a:lnTo>
                <a:lnTo>
                  <a:pt x="69596" y="363600"/>
                </a:lnTo>
                <a:close/>
              </a:path>
              <a:path w="344804" h="410210">
                <a:moveTo>
                  <a:pt x="57911" y="160908"/>
                </a:moveTo>
                <a:lnTo>
                  <a:pt x="28955" y="160908"/>
                </a:lnTo>
                <a:lnTo>
                  <a:pt x="28955" y="276732"/>
                </a:lnTo>
                <a:lnTo>
                  <a:pt x="57911" y="276732"/>
                </a:lnTo>
                <a:lnTo>
                  <a:pt x="57911" y="160908"/>
                </a:lnTo>
                <a:close/>
              </a:path>
              <a:path w="344804" h="410210">
                <a:moveTo>
                  <a:pt x="43433" y="0"/>
                </a:moveTo>
                <a:lnTo>
                  <a:pt x="0" y="86868"/>
                </a:lnTo>
                <a:lnTo>
                  <a:pt x="86867" y="86868"/>
                </a:lnTo>
                <a:lnTo>
                  <a:pt x="80454" y="74041"/>
                </a:lnTo>
                <a:lnTo>
                  <a:pt x="28955" y="74041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344804" h="410210">
                <a:moveTo>
                  <a:pt x="57911" y="72389"/>
                </a:moveTo>
                <a:lnTo>
                  <a:pt x="28955" y="72389"/>
                </a:lnTo>
                <a:lnTo>
                  <a:pt x="28955" y="74041"/>
                </a:lnTo>
                <a:lnTo>
                  <a:pt x="57911" y="74041"/>
                </a:lnTo>
                <a:lnTo>
                  <a:pt x="57911" y="72389"/>
                </a:lnTo>
                <a:close/>
              </a:path>
              <a:path w="344804" h="410210">
                <a:moveTo>
                  <a:pt x="79628" y="72389"/>
                </a:moveTo>
                <a:lnTo>
                  <a:pt x="57911" y="72389"/>
                </a:lnTo>
                <a:lnTo>
                  <a:pt x="57911" y="74041"/>
                </a:lnTo>
                <a:lnTo>
                  <a:pt x="80454" y="74041"/>
                </a:lnTo>
                <a:lnTo>
                  <a:pt x="79628" y="72389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7" name="object 137"/>
          <p:cNvGraphicFramePr>
            <a:graphicFrameLocks noGrp="1"/>
          </p:cNvGraphicFramePr>
          <p:nvPr/>
        </p:nvGraphicFramePr>
        <p:xfrm>
          <a:off x="8942831" y="4118609"/>
          <a:ext cx="1102994" cy="96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B0048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44">
                <a:tc rowSpan="2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solidFill>
                      <a:srgbClr val="9933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55"/>
                        </a:lnSpc>
                      </a:pPr>
                      <a:r>
                        <a:rPr sz="1600" spc="-13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4775" marR="287655" indent="12953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  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</a:t>
                      </a:r>
                      <a:r>
                        <a:rPr sz="1050" spc="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50" spc="-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" name="object 138"/>
          <p:cNvSpPr txBox="1"/>
          <p:nvPr/>
        </p:nvSpPr>
        <p:spPr>
          <a:xfrm>
            <a:off x="7365492" y="4847844"/>
            <a:ext cx="174625" cy="753110"/>
          </a:xfrm>
          <a:prstGeom prst="rect">
            <a:avLst/>
          </a:prstGeom>
          <a:solidFill>
            <a:srgbClr val="9933FF"/>
          </a:solidFill>
          <a:ln w="12192">
            <a:solidFill>
              <a:srgbClr val="6E22BB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546085" y="4562094"/>
            <a:ext cx="1409700" cy="706120"/>
          </a:xfrm>
          <a:custGeom>
            <a:avLst/>
            <a:gdLst/>
            <a:ahLst/>
            <a:cxnLst/>
            <a:rect l="l" t="t" r="r" b="b"/>
            <a:pathLst>
              <a:path w="1409700" h="706120">
                <a:moveTo>
                  <a:pt x="1349273" y="63359"/>
                </a:moveTo>
                <a:lnTo>
                  <a:pt x="1347724" y="172084"/>
                </a:lnTo>
                <a:lnTo>
                  <a:pt x="1376680" y="172465"/>
                </a:lnTo>
                <a:lnTo>
                  <a:pt x="1377908" y="86310"/>
                </a:lnTo>
                <a:lnTo>
                  <a:pt x="1349273" y="63359"/>
                </a:lnTo>
                <a:close/>
              </a:path>
              <a:path w="1409700" h="706120">
                <a:moveTo>
                  <a:pt x="1397082" y="56260"/>
                </a:moveTo>
                <a:lnTo>
                  <a:pt x="1349375" y="56260"/>
                </a:lnTo>
                <a:lnTo>
                  <a:pt x="1378331" y="56641"/>
                </a:lnTo>
                <a:lnTo>
                  <a:pt x="1377908" y="86310"/>
                </a:lnTo>
                <a:lnTo>
                  <a:pt x="1388745" y="94995"/>
                </a:lnTo>
                <a:lnTo>
                  <a:pt x="1397082" y="56260"/>
                </a:lnTo>
                <a:close/>
              </a:path>
              <a:path w="1409700" h="706120">
                <a:moveTo>
                  <a:pt x="1349375" y="56260"/>
                </a:moveTo>
                <a:lnTo>
                  <a:pt x="1349273" y="63359"/>
                </a:lnTo>
                <a:lnTo>
                  <a:pt x="1377908" y="86310"/>
                </a:lnTo>
                <a:lnTo>
                  <a:pt x="1378331" y="56641"/>
                </a:lnTo>
                <a:lnTo>
                  <a:pt x="1349375" y="56260"/>
                </a:lnTo>
                <a:close/>
              </a:path>
              <a:path w="1409700" h="706120">
                <a:moveTo>
                  <a:pt x="1409192" y="0"/>
                </a:moveTo>
                <a:lnTo>
                  <a:pt x="1320927" y="40639"/>
                </a:lnTo>
                <a:lnTo>
                  <a:pt x="1349273" y="63359"/>
                </a:lnTo>
                <a:lnTo>
                  <a:pt x="1349375" y="56260"/>
                </a:lnTo>
                <a:lnTo>
                  <a:pt x="1397082" y="56260"/>
                </a:lnTo>
                <a:lnTo>
                  <a:pt x="1409192" y="0"/>
                </a:lnTo>
                <a:close/>
              </a:path>
              <a:path w="1409700" h="706120">
                <a:moveTo>
                  <a:pt x="1346327" y="258952"/>
                </a:moveTo>
                <a:lnTo>
                  <a:pt x="1345946" y="287908"/>
                </a:lnTo>
                <a:lnTo>
                  <a:pt x="1374902" y="288289"/>
                </a:lnTo>
                <a:lnTo>
                  <a:pt x="1375283" y="259333"/>
                </a:lnTo>
                <a:lnTo>
                  <a:pt x="1346327" y="258952"/>
                </a:lnTo>
                <a:close/>
              </a:path>
              <a:path w="1409700" h="706120">
                <a:moveTo>
                  <a:pt x="1344676" y="374776"/>
                </a:moveTo>
                <a:lnTo>
                  <a:pt x="1342898" y="490600"/>
                </a:lnTo>
                <a:lnTo>
                  <a:pt x="1371854" y="490981"/>
                </a:lnTo>
                <a:lnTo>
                  <a:pt x="1373632" y="375157"/>
                </a:lnTo>
                <a:lnTo>
                  <a:pt x="1344676" y="374776"/>
                </a:lnTo>
                <a:close/>
              </a:path>
              <a:path w="1409700" h="706120">
                <a:moveTo>
                  <a:pt x="1341628" y="577341"/>
                </a:moveTo>
                <a:lnTo>
                  <a:pt x="1341247" y="606297"/>
                </a:lnTo>
                <a:lnTo>
                  <a:pt x="1370203" y="606805"/>
                </a:lnTo>
                <a:lnTo>
                  <a:pt x="1370584" y="577849"/>
                </a:lnTo>
                <a:lnTo>
                  <a:pt x="1341628" y="577341"/>
                </a:lnTo>
                <a:close/>
              </a:path>
              <a:path w="1409700" h="706120">
                <a:moveTo>
                  <a:pt x="1323848" y="647953"/>
                </a:moveTo>
                <a:lnTo>
                  <a:pt x="1208024" y="647953"/>
                </a:lnTo>
                <a:lnTo>
                  <a:pt x="1208024" y="676909"/>
                </a:lnTo>
                <a:lnTo>
                  <a:pt x="1323848" y="676909"/>
                </a:lnTo>
                <a:lnTo>
                  <a:pt x="1323848" y="647953"/>
                </a:lnTo>
                <a:close/>
              </a:path>
              <a:path w="1409700" h="706120">
                <a:moveTo>
                  <a:pt x="1121156" y="647953"/>
                </a:moveTo>
                <a:lnTo>
                  <a:pt x="1092200" y="647953"/>
                </a:lnTo>
                <a:lnTo>
                  <a:pt x="1092200" y="676909"/>
                </a:lnTo>
                <a:lnTo>
                  <a:pt x="1121156" y="676909"/>
                </a:lnTo>
                <a:lnTo>
                  <a:pt x="1121156" y="647953"/>
                </a:lnTo>
                <a:close/>
              </a:path>
              <a:path w="1409700" h="706120">
                <a:moveTo>
                  <a:pt x="1005332" y="647953"/>
                </a:moveTo>
                <a:lnTo>
                  <a:pt x="889508" y="647953"/>
                </a:lnTo>
                <a:lnTo>
                  <a:pt x="889508" y="676909"/>
                </a:lnTo>
                <a:lnTo>
                  <a:pt x="1005332" y="676909"/>
                </a:lnTo>
                <a:lnTo>
                  <a:pt x="1005332" y="647953"/>
                </a:lnTo>
                <a:close/>
              </a:path>
              <a:path w="1409700" h="706120">
                <a:moveTo>
                  <a:pt x="802640" y="647953"/>
                </a:moveTo>
                <a:lnTo>
                  <a:pt x="773684" y="647953"/>
                </a:lnTo>
                <a:lnTo>
                  <a:pt x="773684" y="676909"/>
                </a:lnTo>
                <a:lnTo>
                  <a:pt x="802640" y="676909"/>
                </a:lnTo>
                <a:lnTo>
                  <a:pt x="802640" y="647953"/>
                </a:lnTo>
                <a:close/>
              </a:path>
              <a:path w="1409700" h="706120">
                <a:moveTo>
                  <a:pt x="686816" y="647953"/>
                </a:moveTo>
                <a:lnTo>
                  <a:pt x="570992" y="647953"/>
                </a:lnTo>
                <a:lnTo>
                  <a:pt x="570992" y="676909"/>
                </a:lnTo>
                <a:lnTo>
                  <a:pt x="686816" y="676909"/>
                </a:lnTo>
                <a:lnTo>
                  <a:pt x="686816" y="647953"/>
                </a:lnTo>
                <a:close/>
              </a:path>
              <a:path w="1409700" h="706120">
                <a:moveTo>
                  <a:pt x="484124" y="647953"/>
                </a:moveTo>
                <a:lnTo>
                  <a:pt x="455168" y="647953"/>
                </a:lnTo>
                <a:lnTo>
                  <a:pt x="455168" y="676909"/>
                </a:lnTo>
                <a:lnTo>
                  <a:pt x="484124" y="676909"/>
                </a:lnTo>
                <a:lnTo>
                  <a:pt x="484124" y="647953"/>
                </a:lnTo>
                <a:close/>
              </a:path>
              <a:path w="1409700" h="706120">
                <a:moveTo>
                  <a:pt x="368300" y="647953"/>
                </a:moveTo>
                <a:lnTo>
                  <a:pt x="252475" y="647953"/>
                </a:lnTo>
                <a:lnTo>
                  <a:pt x="252475" y="676909"/>
                </a:lnTo>
                <a:lnTo>
                  <a:pt x="368300" y="676909"/>
                </a:lnTo>
                <a:lnTo>
                  <a:pt x="368300" y="647953"/>
                </a:lnTo>
                <a:close/>
              </a:path>
              <a:path w="1409700" h="706120">
                <a:moveTo>
                  <a:pt x="165608" y="647953"/>
                </a:moveTo>
                <a:lnTo>
                  <a:pt x="136652" y="647953"/>
                </a:lnTo>
                <a:lnTo>
                  <a:pt x="136652" y="676909"/>
                </a:lnTo>
                <a:lnTo>
                  <a:pt x="165608" y="676909"/>
                </a:lnTo>
                <a:lnTo>
                  <a:pt x="165608" y="647953"/>
                </a:lnTo>
                <a:close/>
              </a:path>
              <a:path w="1409700" h="706120">
                <a:moveTo>
                  <a:pt x="86868" y="618997"/>
                </a:moveTo>
                <a:lnTo>
                  <a:pt x="0" y="662431"/>
                </a:lnTo>
                <a:lnTo>
                  <a:pt x="86868" y="705865"/>
                </a:lnTo>
                <a:lnTo>
                  <a:pt x="86868" y="61899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0" name="object 140"/>
          <p:cNvGraphicFramePr>
            <a:graphicFrameLocks noGrp="1"/>
          </p:cNvGraphicFramePr>
          <p:nvPr/>
        </p:nvGraphicFramePr>
        <p:xfrm>
          <a:off x="10185654" y="4118609"/>
          <a:ext cx="1104900" cy="96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B0048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44">
                <a:tc rowSpan="2"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55"/>
                        </a:lnSpc>
                      </a:pPr>
                      <a:r>
                        <a:rPr sz="1600" spc="-13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4775" marR="287655" indent="12953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  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</a:t>
                      </a:r>
                      <a:r>
                        <a:rPr sz="1050" spc="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50" spc="-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1" name="object 141"/>
          <p:cNvGrpSpPr/>
          <p:nvPr/>
        </p:nvGrpSpPr>
        <p:grpSpPr>
          <a:xfrm>
            <a:off x="1181100" y="1696211"/>
            <a:ext cx="9018270" cy="3584575"/>
            <a:chOff x="1181100" y="1696211"/>
            <a:chExt cx="9018270" cy="3584575"/>
          </a:xfrm>
        </p:grpSpPr>
        <p:sp>
          <p:nvSpPr>
            <p:cNvPr id="142" name="object 142"/>
            <p:cNvSpPr/>
            <p:nvPr/>
          </p:nvSpPr>
          <p:spPr>
            <a:xfrm>
              <a:off x="7591805" y="4518660"/>
              <a:ext cx="2607310" cy="762000"/>
            </a:xfrm>
            <a:custGeom>
              <a:avLst/>
              <a:gdLst/>
              <a:ahLst/>
              <a:cxnLst/>
              <a:rect l="l" t="t" r="r" b="b"/>
              <a:pathLst>
                <a:path w="2607309" h="762000">
                  <a:moveTo>
                    <a:pt x="2520188" y="28956"/>
                  </a:moveTo>
                  <a:lnTo>
                    <a:pt x="2493010" y="28956"/>
                  </a:lnTo>
                  <a:lnTo>
                    <a:pt x="2493010" y="132079"/>
                  </a:lnTo>
                  <a:lnTo>
                    <a:pt x="2521966" y="132079"/>
                  </a:lnTo>
                  <a:lnTo>
                    <a:pt x="2521966" y="86867"/>
                  </a:lnTo>
                  <a:lnTo>
                    <a:pt x="2520188" y="86867"/>
                  </a:lnTo>
                  <a:lnTo>
                    <a:pt x="2520188" y="57912"/>
                  </a:lnTo>
                  <a:lnTo>
                    <a:pt x="2507488" y="57912"/>
                  </a:lnTo>
                  <a:lnTo>
                    <a:pt x="2520188" y="45211"/>
                  </a:lnTo>
                  <a:lnTo>
                    <a:pt x="2520188" y="28956"/>
                  </a:lnTo>
                  <a:close/>
                </a:path>
                <a:path w="2607309" h="762000">
                  <a:moveTo>
                    <a:pt x="2521966" y="43433"/>
                  </a:moveTo>
                  <a:lnTo>
                    <a:pt x="2520188" y="45211"/>
                  </a:lnTo>
                  <a:lnTo>
                    <a:pt x="2520188" y="86867"/>
                  </a:lnTo>
                  <a:lnTo>
                    <a:pt x="2521966" y="85978"/>
                  </a:lnTo>
                  <a:lnTo>
                    <a:pt x="2521966" y="43433"/>
                  </a:lnTo>
                  <a:close/>
                </a:path>
                <a:path w="2607309" h="762000">
                  <a:moveTo>
                    <a:pt x="2521966" y="85978"/>
                  </a:moveTo>
                  <a:lnTo>
                    <a:pt x="2520188" y="86867"/>
                  </a:lnTo>
                  <a:lnTo>
                    <a:pt x="2521966" y="86867"/>
                  </a:lnTo>
                  <a:lnTo>
                    <a:pt x="2521966" y="85978"/>
                  </a:lnTo>
                  <a:close/>
                </a:path>
                <a:path w="2607309" h="762000">
                  <a:moveTo>
                    <a:pt x="2534666" y="43433"/>
                  </a:moveTo>
                  <a:lnTo>
                    <a:pt x="2521966" y="43433"/>
                  </a:lnTo>
                  <a:lnTo>
                    <a:pt x="2521966" y="85978"/>
                  </a:lnTo>
                  <a:lnTo>
                    <a:pt x="2578100" y="57912"/>
                  </a:lnTo>
                  <a:lnTo>
                    <a:pt x="2534666" y="57912"/>
                  </a:lnTo>
                  <a:lnTo>
                    <a:pt x="2534666" y="43433"/>
                  </a:lnTo>
                  <a:close/>
                </a:path>
                <a:path w="2607309" h="762000">
                  <a:moveTo>
                    <a:pt x="2520188" y="45211"/>
                  </a:moveTo>
                  <a:lnTo>
                    <a:pt x="2507488" y="57912"/>
                  </a:lnTo>
                  <a:lnTo>
                    <a:pt x="2520188" y="57912"/>
                  </a:lnTo>
                  <a:lnTo>
                    <a:pt x="2520188" y="45211"/>
                  </a:lnTo>
                  <a:close/>
                </a:path>
                <a:path w="2607309" h="762000">
                  <a:moveTo>
                    <a:pt x="2578100" y="28956"/>
                  </a:moveTo>
                  <a:lnTo>
                    <a:pt x="2534666" y="28956"/>
                  </a:lnTo>
                  <a:lnTo>
                    <a:pt x="2534666" y="57912"/>
                  </a:lnTo>
                  <a:lnTo>
                    <a:pt x="2578100" y="57912"/>
                  </a:lnTo>
                  <a:lnTo>
                    <a:pt x="2607055" y="43433"/>
                  </a:lnTo>
                  <a:lnTo>
                    <a:pt x="2578100" y="28956"/>
                  </a:lnTo>
                  <a:close/>
                </a:path>
                <a:path w="2607309" h="762000">
                  <a:moveTo>
                    <a:pt x="2520188" y="0"/>
                  </a:moveTo>
                  <a:lnTo>
                    <a:pt x="2520188" y="45211"/>
                  </a:lnTo>
                  <a:lnTo>
                    <a:pt x="2521966" y="43433"/>
                  </a:lnTo>
                  <a:lnTo>
                    <a:pt x="2534666" y="43433"/>
                  </a:lnTo>
                  <a:lnTo>
                    <a:pt x="2534666" y="28956"/>
                  </a:lnTo>
                  <a:lnTo>
                    <a:pt x="2578100" y="28956"/>
                  </a:lnTo>
                  <a:lnTo>
                    <a:pt x="2520188" y="0"/>
                  </a:lnTo>
                  <a:close/>
                </a:path>
                <a:path w="2607309" h="762000">
                  <a:moveTo>
                    <a:pt x="2521966" y="218947"/>
                  </a:moveTo>
                  <a:lnTo>
                    <a:pt x="2493010" y="218947"/>
                  </a:lnTo>
                  <a:lnTo>
                    <a:pt x="2493010" y="247903"/>
                  </a:lnTo>
                  <a:lnTo>
                    <a:pt x="2521966" y="247903"/>
                  </a:lnTo>
                  <a:lnTo>
                    <a:pt x="2521966" y="218947"/>
                  </a:lnTo>
                  <a:close/>
                </a:path>
                <a:path w="2607309" h="762000">
                  <a:moveTo>
                    <a:pt x="2521966" y="334771"/>
                  </a:moveTo>
                  <a:lnTo>
                    <a:pt x="2493010" y="334771"/>
                  </a:lnTo>
                  <a:lnTo>
                    <a:pt x="2493010" y="450595"/>
                  </a:lnTo>
                  <a:lnTo>
                    <a:pt x="2521966" y="450595"/>
                  </a:lnTo>
                  <a:lnTo>
                    <a:pt x="2521966" y="334771"/>
                  </a:lnTo>
                  <a:close/>
                </a:path>
                <a:path w="2607309" h="762000">
                  <a:moveTo>
                    <a:pt x="2521966" y="537463"/>
                  </a:moveTo>
                  <a:lnTo>
                    <a:pt x="2493010" y="537463"/>
                  </a:lnTo>
                  <a:lnTo>
                    <a:pt x="2493010" y="566419"/>
                  </a:lnTo>
                  <a:lnTo>
                    <a:pt x="2521966" y="566419"/>
                  </a:lnTo>
                  <a:lnTo>
                    <a:pt x="2521966" y="537463"/>
                  </a:lnTo>
                  <a:close/>
                </a:path>
                <a:path w="2607309" h="762000">
                  <a:moveTo>
                    <a:pt x="2493010" y="704088"/>
                  </a:moveTo>
                  <a:lnTo>
                    <a:pt x="2456942" y="704088"/>
                  </a:lnTo>
                  <a:lnTo>
                    <a:pt x="2456942" y="733043"/>
                  </a:lnTo>
                  <a:lnTo>
                    <a:pt x="2521966" y="733043"/>
                  </a:lnTo>
                  <a:lnTo>
                    <a:pt x="2521966" y="718565"/>
                  </a:lnTo>
                  <a:lnTo>
                    <a:pt x="2493010" y="718565"/>
                  </a:lnTo>
                  <a:lnTo>
                    <a:pt x="2493010" y="704088"/>
                  </a:lnTo>
                  <a:close/>
                </a:path>
                <a:path w="2607309" h="762000">
                  <a:moveTo>
                    <a:pt x="2521966" y="653288"/>
                  </a:moveTo>
                  <a:lnTo>
                    <a:pt x="2493010" y="653288"/>
                  </a:lnTo>
                  <a:lnTo>
                    <a:pt x="2493010" y="718565"/>
                  </a:lnTo>
                  <a:lnTo>
                    <a:pt x="2507488" y="704088"/>
                  </a:lnTo>
                  <a:lnTo>
                    <a:pt x="2521966" y="704088"/>
                  </a:lnTo>
                  <a:lnTo>
                    <a:pt x="2521966" y="653288"/>
                  </a:lnTo>
                  <a:close/>
                </a:path>
                <a:path w="2607309" h="762000">
                  <a:moveTo>
                    <a:pt x="2521966" y="704088"/>
                  </a:moveTo>
                  <a:lnTo>
                    <a:pt x="2507488" y="704088"/>
                  </a:lnTo>
                  <a:lnTo>
                    <a:pt x="2493010" y="718565"/>
                  </a:lnTo>
                  <a:lnTo>
                    <a:pt x="2521966" y="718565"/>
                  </a:lnTo>
                  <a:lnTo>
                    <a:pt x="2521966" y="704088"/>
                  </a:lnTo>
                  <a:close/>
                </a:path>
                <a:path w="2607309" h="762000">
                  <a:moveTo>
                    <a:pt x="2370074" y="704088"/>
                  </a:moveTo>
                  <a:lnTo>
                    <a:pt x="2341118" y="704088"/>
                  </a:lnTo>
                  <a:lnTo>
                    <a:pt x="2341118" y="733043"/>
                  </a:lnTo>
                  <a:lnTo>
                    <a:pt x="2370074" y="733043"/>
                  </a:lnTo>
                  <a:lnTo>
                    <a:pt x="2370074" y="704088"/>
                  </a:lnTo>
                  <a:close/>
                </a:path>
                <a:path w="2607309" h="762000">
                  <a:moveTo>
                    <a:pt x="2254250" y="704088"/>
                  </a:moveTo>
                  <a:lnTo>
                    <a:pt x="2138426" y="704088"/>
                  </a:lnTo>
                  <a:lnTo>
                    <a:pt x="2138426" y="733043"/>
                  </a:lnTo>
                  <a:lnTo>
                    <a:pt x="2254250" y="733043"/>
                  </a:lnTo>
                  <a:lnTo>
                    <a:pt x="2254250" y="704088"/>
                  </a:lnTo>
                  <a:close/>
                </a:path>
                <a:path w="2607309" h="762000">
                  <a:moveTo>
                    <a:pt x="2051558" y="704088"/>
                  </a:moveTo>
                  <a:lnTo>
                    <a:pt x="2022602" y="704088"/>
                  </a:lnTo>
                  <a:lnTo>
                    <a:pt x="2022602" y="733043"/>
                  </a:lnTo>
                  <a:lnTo>
                    <a:pt x="2051558" y="733043"/>
                  </a:lnTo>
                  <a:lnTo>
                    <a:pt x="2051558" y="704088"/>
                  </a:lnTo>
                  <a:close/>
                </a:path>
                <a:path w="2607309" h="762000">
                  <a:moveTo>
                    <a:pt x="1935734" y="704088"/>
                  </a:moveTo>
                  <a:lnTo>
                    <a:pt x="1819910" y="704088"/>
                  </a:lnTo>
                  <a:lnTo>
                    <a:pt x="1819910" y="733043"/>
                  </a:lnTo>
                  <a:lnTo>
                    <a:pt x="1935734" y="733043"/>
                  </a:lnTo>
                  <a:lnTo>
                    <a:pt x="1935734" y="704088"/>
                  </a:lnTo>
                  <a:close/>
                </a:path>
                <a:path w="2607309" h="762000">
                  <a:moveTo>
                    <a:pt x="1733042" y="704088"/>
                  </a:moveTo>
                  <a:lnTo>
                    <a:pt x="1704086" y="704088"/>
                  </a:lnTo>
                  <a:lnTo>
                    <a:pt x="1704086" y="733043"/>
                  </a:lnTo>
                  <a:lnTo>
                    <a:pt x="1733042" y="733043"/>
                  </a:lnTo>
                  <a:lnTo>
                    <a:pt x="1733042" y="704088"/>
                  </a:lnTo>
                  <a:close/>
                </a:path>
                <a:path w="2607309" h="762000">
                  <a:moveTo>
                    <a:pt x="1617218" y="704088"/>
                  </a:moveTo>
                  <a:lnTo>
                    <a:pt x="1501394" y="704088"/>
                  </a:lnTo>
                  <a:lnTo>
                    <a:pt x="1501394" y="733043"/>
                  </a:lnTo>
                  <a:lnTo>
                    <a:pt x="1617218" y="733043"/>
                  </a:lnTo>
                  <a:lnTo>
                    <a:pt x="1617218" y="704088"/>
                  </a:lnTo>
                  <a:close/>
                </a:path>
                <a:path w="2607309" h="762000">
                  <a:moveTo>
                    <a:pt x="1414526" y="704088"/>
                  </a:moveTo>
                  <a:lnTo>
                    <a:pt x="1385570" y="704088"/>
                  </a:lnTo>
                  <a:lnTo>
                    <a:pt x="1385570" y="733043"/>
                  </a:lnTo>
                  <a:lnTo>
                    <a:pt x="1414526" y="733043"/>
                  </a:lnTo>
                  <a:lnTo>
                    <a:pt x="1414526" y="704088"/>
                  </a:lnTo>
                  <a:close/>
                </a:path>
                <a:path w="2607309" h="762000">
                  <a:moveTo>
                    <a:pt x="1298702" y="704088"/>
                  </a:moveTo>
                  <a:lnTo>
                    <a:pt x="1182877" y="704088"/>
                  </a:lnTo>
                  <a:lnTo>
                    <a:pt x="1182877" y="733043"/>
                  </a:lnTo>
                  <a:lnTo>
                    <a:pt x="1298702" y="733043"/>
                  </a:lnTo>
                  <a:lnTo>
                    <a:pt x="1298702" y="704088"/>
                  </a:lnTo>
                  <a:close/>
                </a:path>
                <a:path w="2607309" h="762000">
                  <a:moveTo>
                    <a:pt x="1096010" y="704088"/>
                  </a:moveTo>
                  <a:lnTo>
                    <a:pt x="1067053" y="704088"/>
                  </a:lnTo>
                  <a:lnTo>
                    <a:pt x="1067053" y="733043"/>
                  </a:lnTo>
                  <a:lnTo>
                    <a:pt x="1096010" y="733043"/>
                  </a:lnTo>
                  <a:lnTo>
                    <a:pt x="1096010" y="704088"/>
                  </a:lnTo>
                  <a:close/>
                </a:path>
                <a:path w="2607309" h="762000">
                  <a:moveTo>
                    <a:pt x="980186" y="704088"/>
                  </a:moveTo>
                  <a:lnTo>
                    <a:pt x="864362" y="704088"/>
                  </a:lnTo>
                  <a:lnTo>
                    <a:pt x="864362" y="733043"/>
                  </a:lnTo>
                  <a:lnTo>
                    <a:pt x="980186" y="733043"/>
                  </a:lnTo>
                  <a:lnTo>
                    <a:pt x="980186" y="704088"/>
                  </a:lnTo>
                  <a:close/>
                </a:path>
                <a:path w="2607309" h="762000">
                  <a:moveTo>
                    <a:pt x="777494" y="704088"/>
                  </a:moveTo>
                  <a:lnTo>
                    <a:pt x="748538" y="704088"/>
                  </a:lnTo>
                  <a:lnTo>
                    <a:pt x="748538" y="733043"/>
                  </a:lnTo>
                  <a:lnTo>
                    <a:pt x="777494" y="733043"/>
                  </a:lnTo>
                  <a:lnTo>
                    <a:pt x="777494" y="704088"/>
                  </a:lnTo>
                  <a:close/>
                </a:path>
                <a:path w="2607309" h="762000">
                  <a:moveTo>
                    <a:pt x="661670" y="704088"/>
                  </a:moveTo>
                  <a:lnTo>
                    <a:pt x="545846" y="704088"/>
                  </a:lnTo>
                  <a:lnTo>
                    <a:pt x="545846" y="733043"/>
                  </a:lnTo>
                  <a:lnTo>
                    <a:pt x="661670" y="733043"/>
                  </a:lnTo>
                  <a:lnTo>
                    <a:pt x="661670" y="704088"/>
                  </a:lnTo>
                  <a:close/>
                </a:path>
                <a:path w="2607309" h="762000">
                  <a:moveTo>
                    <a:pt x="458977" y="704088"/>
                  </a:moveTo>
                  <a:lnTo>
                    <a:pt x="430022" y="704088"/>
                  </a:lnTo>
                  <a:lnTo>
                    <a:pt x="430022" y="733043"/>
                  </a:lnTo>
                  <a:lnTo>
                    <a:pt x="458977" y="733043"/>
                  </a:lnTo>
                  <a:lnTo>
                    <a:pt x="458977" y="704088"/>
                  </a:lnTo>
                  <a:close/>
                </a:path>
                <a:path w="2607309" h="762000">
                  <a:moveTo>
                    <a:pt x="343153" y="704088"/>
                  </a:moveTo>
                  <a:lnTo>
                    <a:pt x="227329" y="704088"/>
                  </a:lnTo>
                  <a:lnTo>
                    <a:pt x="227329" y="733043"/>
                  </a:lnTo>
                  <a:lnTo>
                    <a:pt x="343153" y="733043"/>
                  </a:lnTo>
                  <a:lnTo>
                    <a:pt x="343153" y="704088"/>
                  </a:lnTo>
                  <a:close/>
                </a:path>
                <a:path w="2607309" h="762000">
                  <a:moveTo>
                    <a:pt x="140462" y="704088"/>
                  </a:moveTo>
                  <a:lnTo>
                    <a:pt x="111505" y="704088"/>
                  </a:lnTo>
                  <a:lnTo>
                    <a:pt x="111505" y="733043"/>
                  </a:lnTo>
                  <a:lnTo>
                    <a:pt x="140462" y="733043"/>
                  </a:lnTo>
                  <a:lnTo>
                    <a:pt x="140462" y="704088"/>
                  </a:lnTo>
                  <a:close/>
                </a:path>
                <a:path w="2607309" h="762000">
                  <a:moveTo>
                    <a:pt x="86868" y="675132"/>
                  </a:moveTo>
                  <a:lnTo>
                    <a:pt x="0" y="718565"/>
                  </a:lnTo>
                  <a:lnTo>
                    <a:pt x="86868" y="761999"/>
                  </a:lnTo>
                  <a:lnTo>
                    <a:pt x="86868" y="675132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5544311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544311" y="297179"/>
                  </a:lnTo>
                  <a:lnTo>
                    <a:pt x="554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0" y="297179"/>
                  </a:moveTo>
                  <a:lnTo>
                    <a:pt x="5544311" y="297179"/>
                  </a:lnTo>
                  <a:lnTo>
                    <a:pt x="5544311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358900" y="1726183"/>
            <a:ext cx="526478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http://0.0.0.0:5000/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3945635" y="1758695"/>
            <a:ext cx="490855" cy="245745"/>
            <a:chOff x="3945635" y="1758695"/>
            <a:chExt cx="490855" cy="245745"/>
          </a:xfrm>
        </p:grpSpPr>
        <p:sp>
          <p:nvSpPr>
            <p:cNvPr id="147" name="object 147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481584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481584" y="236220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0" y="236220"/>
                  </a:moveTo>
                  <a:lnTo>
                    <a:pt x="481584" y="236220"/>
                  </a:lnTo>
                  <a:lnTo>
                    <a:pt x="481584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264664"/>
            <a:ext cx="6612890" cy="4593590"/>
            <a:chOff x="0" y="2264664"/>
            <a:chExt cx="6612890" cy="459359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2264664"/>
              <a:ext cx="1117600" cy="1132840"/>
            </a:xfrm>
            <a:custGeom>
              <a:avLst/>
              <a:gdLst/>
              <a:ahLst/>
              <a:cxnLst/>
              <a:rect l="l" t="t" r="r" b="b"/>
              <a:pathLst>
                <a:path w="1117600" h="1132839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7760" y="2889453"/>
              <a:ext cx="4971288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2519" y="2881871"/>
              <a:ext cx="495452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7196" y="2929127"/>
              <a:ext cx="4857115" cy="307975"/>
            </a:xfrm>
            <a:custGeom>
              <a:avLst/>
              <a:gdLst/>
              <a:ahLst/>
              <a:cxnLst/>
              <a:rect l="l" t="t" r="r" b="b"/>
              <a:pathLst>
                <a:path w="4857115" h="307975">
                  <a:moveTo>
                    <a:pt x="108051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80516" y="307848"/>
                  </a:lnTo>
                  <a:lnTo>
                    <a:pt x="1080516" y="0"/>
                  </a:lnTo>
                  <a:close/>
                </a:path>
                <a:path w="4857115" h="307975">
                  <a:moveTo>
                    <a:pt x="4856988" y="0"/>
                  </a:moveTo>
                  <a:lnTo>
                    <a:pt x="4134599" y="0"/>
                  </a:lnTo>
                  <a:lnTo>
                    <a:pt x="4134599" y="307848"/>
                  </a:lnTo>
                  <a:lnTo>
                    <a:pt x="4856988" y="307848"/>
                  </a:lnTo>
                  <a:lnTo>
                    <a:pt x="48569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012680" y="1234439"/>
            <a:ext cx="1958339" cy="3009900"/>
            <a:chOff x="10012680" y="1234439"/>
            <a:chExt cx="1958339" cy="3009900"/>
          </a:xfrm>
        </p:grpSpPr>
        <p:sp>
          <p:nvSpPr>
            <p:cNvPr id="13" name="object 13"/>
            <p:cNvSpPr/>
            <p:nvPr/>
          </p:nvSpPr>
          <p:spPr>
            <a:xfrm>
              <a:off x="10216896" y="1234439"/>
              <a:ext cx="1754505" cy="3009900"/>
            </a:xfrm>
            <a:custGeom>
              <a:avLst/>
              <a:gdLst/>
              <a:ahLst/>
              <a:cxnLst/>
              <a:rect l="l" t="t" r="r" b="b"/>
              <a:pathLst>
                <a:path w="1754504" h="3009900">
                  <a:moveTo>
                    <a:pt x="1155192" y="2707386"/>
                  </a:moveTo>
                  <a:lnTo>
                    <a:pt x="1151229" y="2658313"/>
                  </a:lnTo>
                  <a:lnTo>
                    <a:pt x="1139799" y="2611755"/>
                  </a:lnTo>
                  <a:lnTo>
                    <a:pt x="1121498" y="2568346"/>
                  </a:lnTo>
                  <a:lnTo>
                    <a:pt x="1096962" y="2528709"/>
                  </a:lnTo>
                  <a:lnTo>
                    <a:pt x="1066787" y="2493467"/>
                  </a:lnTo>
                  <a:lnTo>
                    <a:pt x="1031633" y="2463228"/>
                  </a:lnTo>
                  <a:lnTo>
                    <a:pt x="992098" y="2438628"/>
                  </a:lnTo>
                  <a:lnTo>
                    <a:pt x="948804" y="2420289"/>
                  </a:lnTo>
                  <a:lnTo>
                    <a:pt x="902373" y="2408834"/>
                  </a:lnTo>
                  <a:lnTo>
                    <a:pt x="853440" y="2404872"/>
                  </a:lnTo>
                  <a:lnTo>
                    <a:pt x="804494" y="2408834"/>
                  </a:lnTo>
                  <a:lnTo>
                    <a:pt x="758063" y="2420289"/>
                  </a:lnTo>
                  <a:lnTo>
                    <a:pt x="714768" y="2438628"/>
                  </a:lnTo>
                  <a:lnTo>
                    <a:pt x="675233" y="2463228"/>
                  </a:lnTo>
                  <a:lnTo>
                    <a:pt x="640080" y="2493454"/>
                  </a:lnTo>
                  <a:lnTo>
                    <a:pt x="609904" y="2528709"/>
                  </a:lnTo>
                  <a:lnTo>
                    <a:pt x="585368" y="2568346"/>
                  </a:lnTo>
                  <a:lnTo>
                    <a:pt x="567067" y="2611755"/>
                  </a:lnTo>
                  <a:lnTo>
                    <a:pt x="555637" y="2658313"/>
                  </a:lnTo>
                  <a:lnTo>
                    <a:pt x="551688" y="2707386"/>
                  </a:lnTo>
                  <a:lnTo>
                    <a:pt x="555637" y="2756471"/>
                  </a:lnTo>
                  <a:lnTo>
                    <a:pt x="567067" y="2803029"/>
                  </a:lnTo>
                  <a:lnTo>
                    <a:pt x="585368" y="2846438"/>
                  </a:lnTo>
                  <a:lnTo>
                    <a:pt x="609904" y="2886075"/>
                  </a:lnTo>
                  <a:lnTo>
                    <a:pt x="640080" y="2921317"/>
                  </a:lnTo>
                  <a:lnTo>
                    <a:pt x="675233" y="2951556"/>
                  </a:lnTo>
                  <a:lnTo>
                    <a:pt x="714768" y="2976156"/>
                  </a:lnTo>
                  <a:lnTo>
                    <a:pt x="758063" y="2994495"/>
                  </a:lnTo>
                  <a:lnTo>
                    <a:pt x="804494" y="3005950"/>
                  </a:lnTo>
                  <a:lnTo>
                    <a:pt x="853440" y="3009900"/>
                  </a:lnTo>
                  <a:lnTo>
                    <a:pt x="902373" y="3005950"/>
                  </a:lnTo>
                  <a:lnTo>
                    <a:pt x="948804" y="2994495"/>
                  </a:lnTo>
                  <a:lnTo>
                    <a:pt x="992098" y="2976156"/>
                  </a:lnTo>
                  <a:lnTo>
                    <a:pt x="1031633" y="2951556"/>
                  </a:lnTo>
                  <a:lnTo>
                    <a:pt x="1066787" y="2921317"/>
                  </a:lnTo>
                  <a:lnTo>
                    <a:pt x="1096962" y="2886075"/>
                  </a:lnTo>
                  <a:lnTo>
                    <a:pt x="1121498" y="2846438"/>
                  </a:lnTo>
                  <a:lnTo>
                    <a:pt x="1139799" y="2803029"/>
                  </a:lnTo>
                  <a:lnTo>
                    <a:pt x="1151229" y="2756471"/>
                  </a:lnTo>
                  <a:lnTo>
                    <a:pt x="1155192" y="2707386"/>
                  </a:lnTo>
                  <a:close/>
                </a:path>
                <a:path w="1754504" h="3009900">
                  <a:moveTo>
                    <a:pt x="1754124" y="890016"/>
                  </a:moveTo>
                  <a:lnTo>
                    <a:pt x="1752815" y="841197"/>
                  </a:lnTo>
                  <a:lnTo>
                    <a:pt x="1748967" y="793051"/>
                  </a:lnTo>
                  <a:lnTo>
                    <a:pt x="1742643" y="745667"/>
                  </a:lnTo>
                  <a:lnTo>
                    <a:pt x="1733892" y="699109"/>
                  </a:lnTo>
                  <a:lnTo>
                    <a:pt x="1722793" y="653440"/>
                  </a:lnTo>
                  <a:lnTo>
                    <a:pt x="1709407" y="608723"/>
                  </a:lnTo>
                  <a:lnTo>
                    <a:pt x="1693799" y="565048"/>
                  </a:lnTo>
                  <a:lnTo>
                    <a:pt x="1676057" y="522452"/>
                  </a:lnTo>
                  <a:lnTo>
                    <a:pt x="1656219" y="481037"/>
                  </a:lnTo>
                  <a:lnTo>
                    <a:pt x="1634375" y="440842"/>
                  </a:lnTo>
                  <a:lnTo>
                    <a:pt x="1610575" y="401942"/>
                  </a:lnTo>
                  <a:lnTo>
                    <a:pt x="1584896" y="364413"/>
                  </a:lnTo>
                  <a:lnTo>
                    <a:pt x="1557401" y="328320"/>
                  </a:lnTo>
                  <a:lnTo>
                    <a:pt x="1528152" y="293725"/>
                  </a:lnTo>
                  <a:lnTo>
                    <a:pt x="1497228" y="260705"/>
                  </a:lnTo>
                  <a:lnTo>
                    <a:pt x="1464691" y="229323"/>
                  </a:lnTo>
                  <a:lnTo>
                    <a:pt x="1430604" y="199644"/>
                  </a:lnTo>
                  <a:lnTo>
                    <a:pt x="1395031" y="171742"/>
                  </a:lnTo>
                  <a:lnTo>
                    <a:pt x="1358049" y="145681"/>
                  </a:lnTo>
                  <a:lnTo>
                    <a:pt x="1319720" y="121526"/>
                  </a:lnTo>
                  <a:lnTo>
                    <a:pt x="1280109" y="99352"/>
                  </a:lnTo>
                  <a:lnTo>
                    <a:pt x="1239291" y="79235"/>
                  </a:lnTo>
                  <a:lnTo>
                    <a:pt x="1197317" y="61214"/>
                  </a:lnTo>
                  <a:lnTo>
                    <a:pt x="1154277" y="45389"/>
                  </a:lnTo>
                  <a:lnTo>
                    <a:pt x="1110208" y="31800"/>
                  </a:lnTo>
                  <a:lnTo>
                    <a:pt x="1065199" y="20535"/>
                  </a:lnTo>
                  <a:lnTo>
                    <a:pt x="1019314" y="11658"/>
                  </a:lnTo>
                  <a:lnTo>
                    <a:pt x="972616" y="5232"/>
                  </a:lnTo>
                  <a:lnTo>
                    <a:pt x="925182" y="1320"/>
                  </a:lnTo>
                  <a:lnTo>
                    <a:pt x="877062" y="0"/>
                  </a:lnTo>
                  <a:lnTo>
                    <a:pt x="828929" y="1320"/>
                  </a:lnTo>
                  <a:lnTo>
                    <a:pt x="781494" y="5232"/>
                  </a:lnTo>
                  <a:lnTo>
                    <a:pt x="734796" y="11658"/>
                  </a:lnTo>
                  <a:lnTo>
                    <a:pt x="688911" y="20535"/>
                  </a:lnTo>
                  <a:lnTo>
                    <a:pt x="643902" y="31800"/>
                  </a:lnTo>
                  <a:lnTo>
                    <a:pt x="599833" y="45389"/>
                  </a:lnTo>
                  <a:lnTo>
                    <a:pt x="556793" y="61214"/>
                  </a:lnTo>
                  <a:lnTo>
                    <a:pt x="514819" y="79235"/>
                  </a:lnTo>
                  <a:lnTo>
                    <a:pt x="474002" y="99352"/>
                  </a:lnTo>
                  <a:lnTo>
                    <a:pt x="434390" y="121526"/>
                  </a:lnTo>
                  <a:lnTo>
                    <a:pt x="396062" y="145681"/>
                  </a:lnTo>
                  <a:lnTo>
                    <a:pt x="359079" y="171742"/>
                  </a:lnTo>
                  <a:lnTo>
                    <a:pt x="323507" y="199644"/>
                  </a:lnTo>
                  <a:lnTo>
                    <a:pt x="289420" y="229323"/>
                  </a:lnTo>
                  <a:lnTo>
                    <a:pt x="256882" y="260705"/>
                  </a:lnTo>
                  <a:lnTo>
                    <a:pt x="225958" y="293725"/>
                  </a:lnTo>
                  <a:lnTo>
                    <a:pt x="196710" y="328320"/>
                  </a:lnTo>
                  <a:lnTo>
                    <a:pt x="169214" y="364413"/>
                  </a:lnTo>
                  <a:lnTo>
                    <a:pt x="143535" y="401942"/>
                  </a:lnTo>
                  <a:lnTo>
                    <a:pt x="119735" y="440842"/>
                  </a:lnTo>
                  <a:lnTo>
                    <a:pt x="97891" y="481037"/>
                  </a:lnTo>
                  <a:lnTo>
                    <a:pt x="78054" y="522452"/>
                  </a:lnTo>
                  <a:lnTo>
                    <a:pt x="60312" y="565048"/>
                  </a:lnTo>
                  <a:lnTo>
                    <a:pt x="44704" y="608723"/>
                  </a:lnTo>
                  <a:lnTo>
                    <a:pt x="31318" y="653440"/>
                  </a:lnTo>
                  <a:lnTo>
                    <a:pt x="20218" y="699109"/>
                  </a:lnTo>
                  <a:lnTo>
                    <a:pt x="11468" y="745667"/>
                  </a:lnTo>
                  <a:lnTo>
                    <a:pt x="5143" y="793051"/>
                  </a:lnTo>
                  <a:lnTo>
                    <a:pt x="1295" y="841197"/>
                  </a:lnTo>
                  <a:lnTo>
                    <a:pt x="0" y="890016"/>
                  </a:lnTo>
                  <a:lnTo>
                    <a:pt x="1295" y="938847"/>
                  </a:lnTo>
                  <a:lnTo>
                    <a:pt x="5143" y="986993"/>
                  </a:lnTo>
                  <a:lnTo>
                    <a:pt x="11468" y="1034376"/>
                  </a:lnTo>
                  <a:lnTo>
                    <a:pt x="20218" y="1080935"/>
                  </a:lnTo>
                  <a:lnTo>
                    <a:pt x="31318" y="1126604"/>
                  </a:lnTo>
                  <a:lnTo>
                    <a:pt x="44704" y="1171321"/>
                  </a:lnTo>
                  <a:lnTo>
                    <a:pt x="60312" y="1214996"/>
                  </a:lnTo>
                  <a:lnTo>
                    <a:pt x="78054" y="1257592"/>
                  </a:lnTo>
                  <a:lnTo>
                    <a:pt x="97891" y="1299006"/>
                  </a:lnTo>
                  <a:lnTo>
                    <a:pt x="119735" y="1339202"/>
                  </a:lnTo>
                  <a:lnTo>
                    <a:pt x="143535" y="1378102"/>
                  </a:lnTo>
                  <a:lnTo>
                    <a:pt x="169214" y="1415630"/>
                  </a:lnTo>
                  <a:lnTo>
                    <a:pt x="196710" y="1451724"/>
                  </a:lnTo>
                  <a:lnTo>
                    <a:pt x="225958" y="1486319"/>
                  </a:lnTo>
                  <a:lnTo>
                    <a:pt x="256882" y="1519339"/>
                  </a:lnTo>
                  <a:lnTo>
                    <a:pt x="289420" y="1550720"/>
                  </a:lnTo>
                  <a:lnTo>
                    <a:pt x="323507" y="1580400"/>
                  </a:lnTo>
                  <a:lnTo>
                    <a:pt x="359079" y="1608302"/>
                  </a:lnTo>
                  <a:lnTo>
                    <a:pt x="396062" y="1634363"/>
                  </a:lnTo>
                  <a:lnTo>
                    <a:pt x="434390" y="1658518"/>
                  </a:lnTo>
                  <a:lnTo>
                    <a:pt x="474002" y="1680692"/>
                  </a:lnTo>
                  <a:lnTo>
                    <a:pt x="514819" y="1700809"/>
                  </a:lnTo>
                  <a:lnTo>
                    <a:pt x="556793" y="1718830"/>
                  </a:lnTo>
                  <a:lnTo>
                    <a:pt x="599833" y="1734654"/>
                  </a:lnTo>
                  <a:lnTo>
                    <a:pt x="643902" y="1748243"/>
                  </a:lnTo>
                  <a:lnTo>
                    <a:pt x="688911" y="1759508"/>
                  </a:lnTo>
                  <a:lnTo>
                    <a:pt x="734796" y="1768386"/>
                  </a:lnTo>
                  <a:lnTo>
                    <a:pt x="781494" y="1774812"/>
                  </a:lnTo>
                  <a:lnTo>
                    <a:pt x="828929" y="1778723"/>
                  </a:lnTo>
                  <a:lnTo>
                    <a:pt x="877062" y="1780032"/>
                  </a:lnTo>
                  <a:lnTo>
                    <a:pt x="925182" y="1778723"/>
                  </a:lnTo>
                  <a:lnTo>
                    <a:pt x="972616" y="1774812"/>
                  </a:lnTo>
                  <a:lnTo>
                    <a:pt x="1019314" y="1768386"/>
                  </a:lnTo>
                  <a:lnTo>
                    <a:pt x="1065199" y="1759508"/>
                  </a:lnTo>
                  <a:lnTo>
                    <a:pt x="1110208" y="1748243"/>
                  </a:lnTo>
                  <a:lnTo>
                    <a:pt x="1154277" y="1734654"/>
                  </a:lnTo>
                  <a:lnTo>
                    <a:pt x="1197317" y="1718830"/>
                  </a:lnTo>
                  <a:lnTo>
                    <a:pt x="1239291" y="1700809"/>
                  </a:lnTo>
                  <a:lnTo>
                    <a:pt x="1280109" y="1680692"/>
                  </a:lnTo>
                  <a:lnTo>
                    <a:pt x="1319720" y="1658518"/>
                  </a:lnTo>
                  <a:lnTo>
                    <a:pt x="1358049" y="1634363"/>
                  </a:lnTo>
                  <a:lnTo>
                    <a:pt x="1395031" y="1608302"/>
                  </a:lnTo>
                  <a:lnTo>
                    <a:pt x="1430604" y="1580400"/>
                  </a:lnTo>
                  <a:lnTo>
                    <a:pt x="1464691" y="1550720"/>
                  </a:lnTo>
                  <a:lnTo>
                    <a:pt x="1497228" y="1519339"/>
                  </a:lnTo>
                  <a:lnTo>
                    <a:pt x="1528152" y="1486319"/>
                  </a:lnTo>
                  <a:lnTo>
                    <a:pt x="1557401" y="1451724"/>
                  </a:lnTo>
                  <a:lnTo>
                    <a:pt x="1584896" y="1415630"/>
                  </a:lnTo>
                  <a:lnTo>
                    <a:pt x="1610575" y="1378102"/>
                  </a:lnTo>
                  <a:lnTo>
                    <a:pt x="1634375" y="1339202"/>
                  </a:lnTo>
                  <a:lnTo>
                    <a:pt x="1656219" y="1299006"/>
                  </a:lnTo>
                  <a:lnTo>
                    <a:pt x="1676057" y="1257592"/>
                  </a:lnTo>
                  <a:lnTo>
                    <a:pt x="1693799" y="1214996"/>
                  </a:lnTo>
                  <a:lnTo>
                    <a:pt x="1709407" y="1171321"/>
                  </a:lnTo>
                  <a:lnTo>
                    <a:pt x="1722793" y="1126604"/>
                  </a:lnTo>
                  <a:lnTo>
                    <a:pt x="1733892" y="1080935"/>
                  </a:lnTo>
                  <a:lnTo>
                    <a:pt x="1742643" y="1034376"/>
                  </a:lnTo>
                  <a:lnTo>
                    <a:pt x="1748967" y="986993"/>
                  </a:lnTo>
                  <a:lnTo>
                    <a:pt x="1752815" y="938847"/>
                  </a:lnTo>
                  <a:lnTo>
                    <a:pt x="1754124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18776" y="2901695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18776" y="3021329"/>
              <a:ext cx="1071880" cy="120014"/>
            </a:xfrm>
            <a:custGeom>
              <a:avLst/>
              <a:gdLst/>
              <a:ahLst/>
              <a:cxnLst/>
              <a:rect l="l" t="t" r="r" b="b"/>
              <a:pathLst>
                <a:path w="1071879" h="120014">
                  <a:moveTo>
                    <a:pt x="1071372" y="0"/>
                  </a:moveTo>
                  <a:lnTo>
                    <a:pt x="1029283" y="46553"/>
                  </a:lnTo>
                  <a:lnTo>
                    <a:pt x="959772" y="73091"/>
                  </a:lnTo>
                  <a:lnTo>
                    <a:pt x="914495" y="84581"/>
                  </a:lnTo>
                  <a:lnTo>
                    <a:pt x="863052" y="94697"/>
                  </a:lnTo>
                  <a:lnTo>
                    <a:pt x="806083" y="103293"/>
                  </a:lnTo>
                  <a:lnTo>
                    <a:pt x="744223" y="110228"/>
                  </a:lnTo>
                  <a:lnTo>
                    <a:pt x="678112" y="115358"/>
                  </a:lnTo>
                  <a:lnTo>
                    <a:pt x="608387" y="118541"/>
                  </a:lnTo>
                  <a:lnTo>
                    <a:pt x="535685" y="119634"/>
                  </a:lnTo>
                  <a:lnTo>
                    <a:pt x="462984" y="118541"/>
                  </a:lnTo>
                  <a:lnTo>
                    <a:pt x="393259" y="115358"/>
                  </a:lnTo>
                  <a:lnTo>
                    <a:pt x="327148" y="110228"/>
                  </a:lnTo>
                  <a:lnTo>
                    <a:pt x="265288" y="103293"/>
                  </a:lnTo>
                  <a:lnTo>
                    <a:pt x="208319" y="94697"/>
                  </a:lnTo>
                  <a:lnTo>
                    <a:pt x="156876" y="84582"/>
                  </a:lnTo>
                  <a:lnTo>
                    <a:pt x="111599" y="73091"/>
                  </a:lnTo>
                  <a:lnTo>
                    <a:pt x="73123" y="60367"/>
                  </a:lnTo>
                  <a:lnTo>
                    <a:pt x="19131" y="31792"/>
                  </a:lnTo>
                  <a:lnTo>
                    <a:pt x="4889" y="16226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676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RUN </a:t>
            </a:r>
            <a:r>
              <a:rPr spc="575" dirty="0"/>
              <a:t>–</a:t>
            </a:r>
            <a:r>
              <a:rPr spc="-785" dirty="0"/>
              <a:t> </a:t>
            </a:r>
            <a:r>
              <a:rPr spc="-204" dirty="0"/>
              <a:t>Volume </a:t>
            </a:r>
            <a:r>
              <a:rPr spc="-190" dirty="0"/>
              <a:t>mapping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112519" y="1325867"/>
            <a:ext cx="3453765" cy="488315"/>
            <a:chOff x="1112519" y="1325867"/>
            <a:chExt cx="3453765" cy="488315"/>
          </a:xfrm>
        </p:grpSpPr>
        <p:sp>
          <p:nvSpPr>
            <p:cNvPr id="25" name="object 25"/>
            <p:cNvSpPr/>
            <p:nvPr/>
          </p:nvSpPr>
          <p:spPr>
            <a:xfrm>
              <a:off x="1127759" y="1333449"/>
              <a:ext cx="3438144" cy="42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2519" y="1325867"/>
              <a:ext cx="1903476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757416" y="1688592"/>
            <a:ext cx="4450080" cy="3953510"/>
            <a:chOff x="6757416" y="1688592"/>
            <a:chExt cx="4450080" cy="3953510"/>
          </a:xfrm>
        </p:grpSpPr>
        <p:sp>
          <p:nvSpPr>
            <p:cNvPr id="28" name="object 28"/>
            <p:cNvSpPr/>
            <p:nvPr/>
          </p:nvSpPr>
          <p:spPr>
            <a:xfrm>
              <a:off x="6757416" y="1688592"/>
              <a:ext cx="4450080" cy="3953510"/>
            </a:xfrm>
            <a:custGeom>
              <a:avLst/>
              <a:gdLst/>
              <a:ahLst/>
              <a:cxnLst/>
              <a:rect l="l" t="t" r="r" b="b"/>
              <a:pathLst>
                <a:path w="4450080" h="3953510">
                  <a:moveTo>
                    <a:pt x="4450080" y="0"/>
                  </a:moveTo>
                  <a:lnTo>
                    <a:pt x="0" y="0"/>
                  </a:lnTo>
                  <a:lnTo>
                    <a:pt x="0" y="3953255"/>
                  </a:lnTo>
                  <a:lnTo>
                    <a:pt x="4450080" y="3953255"/>
                  </a:lnTo>
                  <a:lnTo>
                    <a:pt x="4450080" y="0"/>
                  </a:lnTo>
                  <a:close/>
                </a:path>
              </a:pathLst>
            </a:custGeom>
            <a:solidFill>
              <a:srgbClr val="FF33CC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1722120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722120" y="1399032"/>
                  </a:lnTo>
                  <a:lnTo>
                    <a:pt x="172212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0" y="1399032"/>
                  </a:moveTo>
                  <a:lnTo>
                    <a:pt x="1722120" y="1399032"/>
                  </a:lnTo>
                  <a:lnTo>
                    <a:pt x="1722120" y="0"/>
                  </a:lnTo>
                  <a:lnTo>
                    <a:pt x="0" y="0"/>
                  </a:lnTo>
                  <a:lnTo>
                    <a:pt x="0" y="139903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4592" y="5250180"/>
              <a:ext cx="557783" cy="3916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6784" y="2580132"/>
              <a:ext cx="1293876" cy="69799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96784" y="2580132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1293876" y="116331"/>
                  </a:moveTo>
                  <a:lnTo>
                    <a:pt x="1256155" y="155571"/>
                  </a:lnTo>
                  <a:lnTo>
                    <a:pt x="1193144" y="178702"/>
                  </a:lnTo>
                  <a:lnTo>
                    <a:pt x="1151737" y="189097"/>
                  </a:lnTo>
                  <a:lnTo>
                    <a:pt x="1104376" y="198596"/>
                  </a:lnTo>
                  <a:lnTo>
                    <a:pt x="1051546" y="207111"/>
                  </a:lnTo>
                  <a:lnTo>
                    <a:pt x="993734" y="214555"/>
                  </a:lnTo>
                  <a:lnTo>
                    <a:pt x="931426" y="220842"/>
                  </a:lnTo>
                  <a:lnTo>
                    <a:pt x="865106" y="225883"/>
                  </a:lnTo>
                  <a:lnTo>
                    <a:pt x="795261" y="229592"/>
                  </a:lnTo>
                  <a:lnTo>
                    <a:pt x="722376" y="231881"/>
                  </a:lnTo>
                  <a:lnTo>
                    <a:pt x="646938" y="232663"/>
                  </a:lnTo>
                  <a:lnTo>
                    <a:pt x="571499" y="231881"/>
                  </a:lnTo>
                  <a:lnTo>
                    <a:pt x="498614" y="229592"/>
                  </a:lnTo>
                  <a:lnTo>
                    <a:pt x="428769" y="225883"/>
                  </a:lnTo>
                  <a:lnTo>
                    <a:pt x="362449" y="220842"/>
                  </a:lnTo>
                  <a:lnTo>
                    <a:pt x="300141" y="214555"/>
                  </a:lnTo>
                  <a:lnTo>
                    <a:pt x="242329" y="207111"/>
                  </a:lnTo>
                  <a:lnTo>
                    <a:pt x="189499" y="198596"/>
                  </a:lnTo>
                  <a:lnTo>
                    <a:pt x="142138" y="189097"/>
                  </a:lnTo>
                  <a:lnTo>
                    <a:pt x="100731" y="178702"/>
                  </a:lnTo>
                  <a:lnTo>
                    <a:pt x="37720" y="155571"/>
                  </a:lnTo>
                  <a:lnTo>
                    <a:pt x="4353" y="129901"/>
                  </a:lnTo>
                  <a:lnTo>
                    <a:pt x="0" y="116331"/>
                  </a:lnTo>
                </a:path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01356" y="2599944"/>
              <a:ext cx="1293876" cy="6979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01356" y="2599944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91984" y="2502408"/>
              <a:ext cx="1905000" cy="14295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1071372" y="119633"/>
                  </a:moveTo>
                  <a:lnTo>
                    <a:pt x="1029283" y="166187"/>
                  </a:lnTo>
                  <a:lnTo>
                    <a:pt x="959772" y="192725"/>
                  </a:lnTo>
                  <a:lnTo>
                    <a:pt x="914495" y="204215"/>
                  </a:lnTo>
                  <a:lnTo>
                    <a:pt x="863052" y="214331"/>
                  </a:lnTo>
                  <a:lnTo>
                    <a:pt x="806083" y="222927"/>
                  </a:lnTo>
                  <a:lnTo>
                    <a:pt x="744223" y="229862"/>
                  </a:lnTo>
                  <a:lnTo>
                    <a:pt x="678112" y="234992"/>
                  </a:lnTo>
                  <a:lnTo>
                    <a:pt x="608387" y="238175"/>
                  </a:lnTo>
                  <a:lnTo>
                    <a:pt x="535685" y="239267"/>
                  </a:lnTo>
                  <a:lnTo>
                    <a:pt x="462984" y="238175"/>
                  </a:lnTo>
                  <a:lnTo>
                    <a:pt x="393259" y="234992"/>
                  </a:lnTo>
                  <a:lnTo>
                    <a:pt x="327148" y="229862"/>
                  </a:lnTo>
                  <a:lnTo>
                    <a:pt x="265288" y="222927"/>
                  </a:lnTo>
                  <a:lnTo>
                    <a:pt x="208319" y="214331"/>
                  </a:lnTo>
                  <a:lnTo>
                    <a:pt x="156876" y="204215"/>
                  </a:lnTo>
                  <a:lnTo>
                    <a:pt x="111599" y="192725"/>
                  </a:lnTo>
                  <a:lnTo>
                    <a:pt x="73123" y="180001"/>
                  </a:lnTo>
                  <a:lnTo>
                    <a:pt x="19131" y="151426"/>
                  </a:lnTo>
                  <a:lnTo>
                    <a:pt x="4889" y="135860"/>
                  </a:lnTo>
                  <a:lnTo>
                    <a:pt x="0" y="119633"/>
                  </a:lnTo>
                </a:path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36558" y="2941320"/>
              <a:ext cx="986790" cy="363855"/>
            </a:xfrm>
            <a:custGeom>
              <a:avLst/>
              <a:gdLst/>
              <a:ahLst/>
              <a:cxnLst/>
              <a:rect l="l" t="t" r="r" b="b"/>
              <a:pathLst>
                <a:path w="986790" h="363854">
                  <a:moveTo>
                    <a:pt x="899922" y="276732"/>
                  </a:moveTo>
                  <a:lnTo>
                    <a:pt x="899922" y="363600"/>
                  </a:lnTo>
                  <a:lnTo>
                    <a:pt x="957834" y="334644"/>
                  </a:lnTo>
                  <a:lnTo>
                    <a:pt x="914400" y="334644"/>
                  </a:lnTo>
                  <a:lnTo>
                    <a:pt x="914400" y="305688"/>
                  </a:lnTo>
                  <a:lnTo>
                    <a:pt x="957834" y="305688"/>
                  </a:lnTo>
                  <a:lnTo>
                    <a:pt x="899922" y="276732"/>
                  </a:lnTo>
                  <a:close/>
                </a:path>
                <a:path w="986790" h="363854">
                  <a:moveTo>
                    <a:pt x="899922" y="305688"/>
                  </a:moveTo>
                  <a:lnTo>
                    <a:pt x="798576" y="305688"/>
                  </a:lnTo>
                  <a:lnTo>
                    <a:pt x="798576" y="334644"/>
                  </a:lnTo>
                  <a:lnTo>
                    <a:pt x="899922" y="334644"/>
                  </a:lnTo>
                  <a:lnTo>
                    <a:pt x="899922" y="305688"/>
                  </a:lnTo>
                  <a:close/>
                </a:path>
                <a:path w="986790" h="363854">
                  <a:moveTo>
                    <a:pt x="957834" y="305688"/>
                  </a:moveTo>
                  <a:lnTo>
                    <a:pt x="914400" y="305688"/>
                  </a:lnTo>
                  <a:lnTo>
                    <a:pt x="914400" y="334644"/>
                  </a:lnTo>
                  <a:lnTo>
                    <a:pt x="957834" y="334644"/>
                  </a:lnTo>
                  <a:lnTo>
                    <a:pt x="986790" y="320166"/>
                  </a:lnTo>
                  <a:lnTo>
                    <a:pt x="957834" y="305688"/>
                  </a:lnTo>
                  <a:close/>
                </a:path>
                <a:path w="986790" h="363854">
                  <a:moveTo>
                    <a:pt x="711708" y="305688"/>
                  </a:moveTo>
                  <a:lnTo>
                    <a:pt x="682751" y="305688"/>
                  </a:lnTo>
                  <a:lnTo>
                    <a:pt x="682751" y="334644"/>
                  </a:lnTo>
                  <a:lnTo>
                    <a:pt x="711708" y="334644"/>
                  </a:lnTo>
                  <a:lnTo>
                    <a:pt x="711708" y="305688"/>
                  </a:lnTo>
                  <a:close/>
                </a:path>
                <a:path w="986790" h="363854">
                  <a:moveTo>
                    <a:pt x="494411" y="306704"/>
                  </a:moveTo>
                  <a:lnTo>
                    <a:pt x="478917" y="306704"/>
                  </a:lnTo>
                  <a:lnTo>
                    <a:pt x="478917" y="334644"/>
                  </a:lnTo>
                  <a:lnTo>
                    <a:pt x="595884" y="334644"/>
                  </a:lnTo>
                  <a:lnTo>
                    <a:pt x="595884" y="320166"/>
                  </a:lnTo>
                  <a:lnTo>
                    <a:pt x="507873" y="320166"/>
                  </a:lnTo>
                  <a:lnTo>
                    <a:pt x="494411" y="306704"/>
                  </a:lnTo>
                  <a:close/>
                </a:path>
                <a:path w="986790" h="363854">
                  <a:moveTo>
                    <a:pt x="595884" y="305688"/>
                  </a:moveTo>
                  <a:lnTo>
                    <a:pt x="493395" y="305688"/>
                  </a:lnTo>
                  <a:lnTo>
                    <a:pt x="507873" y="320166"/>
                  </a:lnTo>
                  <a:lnTo>
                    <a:pt x="507873" y="306704"/>
                  </a:lnTo>
                  <a:lnTo>
                    <a:pt x="595884" y="306704"/>
                  </a:lnTo>
                  <a:lnTo>
                    <a:pt x="595884" y="305688"/>
                  </a:lnTo>
                  <a:close/>
                </a:path>
                <a:path w="986790" h="363854">
                  <a:moveTo>
                    <a:pt x="595884" y="306704"/>
                  </a:moveTo>
                  <a:lnTo>
                    <a:pt x="507873" y="306704"/>
                  </a:lnTo>
                  <a:lnTo>
                    <a:pt x="507873" y="320166"/>
                  </a:lnTo>
                  <a:lnTo>
                    <a:pt x="595884" y="320166"/>
                  </a:lnTo>
                  <a:lnTo>
                    <a:pt x="595884" y="306704"/>
                  </a:lnTo>
                  <a:close/>
                </a:path>
                <a:path w="986790" h="363854">
                  <a:moveTo>
                    <a:pt x="507873" y="190880"/>
                  </a:moveTo>
                  <a:lnTo>
                    <a:pt x="478917" y="190880"/>
                  </a:lnTo>
                  <a:lnTo>
                    <a:pt x="478917" y="219837"/>
                  </a:lnTo>
                  <a:lnTo>
                    <a:pt x="507873" y="219837"/>
                  </a:lnTo>
                  <a:lnTo>
                    <a:pt x="507873" y="190880"/>
                  </a:lnTo>
                  <a:close/>
                </a:path>
                <a:path w="986790" h="363854">
                  <a:moveTo>
                    <a:pt x="478917" y="43433"/>
                  </a:moveTo>
                  <a:lnTo>
                    <a:pt x="478917" y="104012"/>
                  </a:lnTo>
                  <a:lnTo>
                    <a:pt x="507873" y="104012"/>
                  </a:lnTo>
                  <a:lnTo>
                    <a:pt x="507873" y="57912"/>
                  </a:lnTo>
                  <a:lnTo>
                    <a:pt x="493395" y="57912"/>
                  </a:lnTo>
                  <a:lnTo>
                    <a:pt x="478917" y="43433"/>
                  </a:lnTo>
                  <a:close/>
                </a:path>
                <a:path w="986790" h="363854">
                  <a:moveTo>
                    <a:pt x="507873" y="28955"/>
                  </a:moveTo>
                  <a:lnTo>
                    <a:pt x="438150" y="28955"/>
                  </a:lnTo>
                  <a:lnTo>
                    <a:pt x="438150" y="57912"/>
                  </a:lnTo>
                  <a:lnTo>
                    <a:pt x="478917" y="57912"/>
                  </a:lnTo>
                  <a:lnTo>
                    <a:pt x="478917" y="43433"/>
                  </a:lnTo>
                  <a:lnTo>
                    <a:pt x="507873" y="43433"/>
                  </a:lnTo>
                  <a:lnTo>
                    <a:pt x="507873" y="28955"/>
                  </a:lnTo>
                  <a:close/>
                </a:path>
                <a:path w="986790" h="363854">
                  <a:moveTo>
                    <a:pt x="507873" y="43433"/>
                  </a:moveTo>
                  <a:lnTo>
                    <a:pt x="478917" y="43433"/>
                  </a:lnTo>
                  <a:lnTo>
                    <a:pt x="493395" y="57912"/>
                  </a:lnTo>
                  <a:lnTo>
                    <a:pt x="507873" y="57912"/>
                  </a:lnTo>
                  <a:lnTo>
                    <a:pt x="507873" y="43433"/>
                  </a:lnTo>
                  <a:close/>
                </a:path>
                <a:path w="986790" h="363854">
                  <a:moveTo>
                    <a:pt x="351282" y="28955"/>
                  </a:moveTo>
                  <a:lnTo>
                    <a:pt x="322325" y="28955"/>
                  </a:lnTo>
                  <a:lnTo>
                    <a:pt x="322325" y="57912"/>
                  </a:lnTo>
                  <a:lnTo>
                    <a:pt x="351282" y="57912"/>
                  </a:lnTo>
                  <a:lnTo>
                    <a:pt x="351282" y="28955"/>
                  </a:lnTo>
                  <a:close/>
                </a:path>
                <a:path w="986790" h="363854">
                  <a:moveTo>
                    <a:pt x="235458" y="28955"/>
                  </a:moveTo>
                  <a:lnTo>
                    <a:pt x="119634" y="28955"/>
                  </a:lnTo>
                  <a:lnTo>
                    <a:pt x="119634" y="57912"/>
                  </a:lnTo>
                  <a:lnTo>
                    <a:pt x="235458" y="57912"/>
                  </a:lnTo>
                  <a:lnTo>
                    <a:pt x="235458" y="28955"/>
                  </a:lnTo>
                  <a:close/>
                </a:path>
                <a:path w="986790" h="363854">
                  <a:moveTo>
                    <a:pt x="86868" y="0"/>
                  </a:moveTo>
                  <a:lnTo>
                    <a:pt x="0" y="43433"/>
                  </a:lnTo>
                  <a:lnTo>
                    <a:pt x="86868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18776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87196" y="1373124"/>
            <a:ext cx="332422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12519" y="1865388"/>
            <a:ext cx="4377055" cy="701040"/>
            <a:chOff x="1112519" y="1865388"/>
            <a:chExt cx="4377055" cy="701040"/>
          </a:xfrm>
        </p:grpSpPr>
        <p:sp>
          <p:nvSpPr>
            <p:cNvPr id="43" name="object 43"/>
            <p:cNvSpPr/>
            <p:nvPr/>
          </p:nvSpPr>
          <p:spPr>
            <a:xfrm>
              <a:off x="1127759" y="1873008"/>
              <a:ext cx="4361688" cy="6370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2519" y="1865388"/>
              <a:ext cx="2001012" cy="7010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87196" y="1912620"/>
            <a:ext cx="4247515" cy="52451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 marR="247523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stop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 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-50" dirty="0">
                <a:solidFill>
                  <a:srgbClr val="D9D9D9"/>
                </a:solidFill>
                <a:latin typeface="Arial"/>
                <a:cs typeface="Arial"/>
              </a:rPr>
              <a:t>rm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65936" y="2952114"/>
            <a:ext cx="46526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/opt/datadir:/var/lib/mysql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57416" y="1688592"/>
            <a:ext cx="4450080" cy="395351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464945">
              <a:lnSpc>
                <a:spcPct val="100000"/>
              </a:lnSpc>
              <a:tabLst>
                <a:tab pos="2254885" algn="l"/>
              </a:tabLst>
            </a:pPr>
            <a:r>
              <a:rPr sz="1800" b="1" spc="-85" dirty="0">
                <a:latin typeface="Arial"/>
                <a:cs typeface="Arial"/>
              </a:rPr>
              <a:t>Data 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	</a:t>
            </a:r>
            <a:endParaRPr sz="1800">
              <a:latin typeface="Arial"/>
              <a:cs typeface="Arial"/>
            </a:endParaRPr>
          </a:p>
          <a:p>
            <a:pPr marR="1052830" algn="ctr">
              <a:lnSpc>
                <a:spcPct val="100000"/>
              </a:lnSpc>
              <a:spcBef>
                <a:spcPts val="630"/>
              </a:spcBef>
            </a:pPr>
            <a:r>
              <a:rPr sz="1400" spc="20" dirty="0">
                <a:latin typeface="Arial"/>
                <a:cs typeface="Arial"/>
              </a:rPr>
              <a:t>/var/lib/mysql</a:t>
            </a:r>
            <a:endParaRPr sz="1400">
              <a:latin typeface="Arial"/>
              <a:cs typeface="Arial"/>
            </a:endParaRPr>
          </a:p>
          <a:p>
            <a:pPr marL="3390900">
              <a:lnSpc>
                <a:spcPct val="100000"/>
              </a:lnSpc>
              <a:spcBef>
                <a:spcPts val="540"/>
              </a:spcBef>
            </a:pP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/opt/datadir</a:t>
            </a:r>
            <a:endParaRPr sz="1200">
              <a:latin typeface="Arial"/>
              <a:cs typeface="Arial"/>
            </a:endParaRPr>
          </a:p>
          <a:p>
            <a:pPr marR="1068705" algn="ctr">
              <a:lnSpc>
                <a:spcPct val="100000"/>
              </a:lnSpc>
              <a:spcBef>
                <a:spcPts val="305"/>
              </a:spcBef>
            </a:pPr>
            <a:r>
              <a:rPr sz="1600" spc="-175" dirty="0">
                <a:solidFill>
                  <a:srgbClr val="ECF3DB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  <a:p>
            <a:pPr marR="1068070" algn="ctr">
              <a:lnSpc>
                <a:spcPct val="100000"/>
              </a:lnSpc>
              <a:spcBef>
                <a:spcPts val="35"/>
              </a:spcBef>
            </a:pPr>
            <a:r>
              <a:rPr sz="1050" spc="-70" dirty="0">
                <a:solidFill>
                  <a:srgbClr val="ECF3DB"/>
                </a:solidFill>
                <a:latin typeface="Arial"/>
                <a:cs typeface="Arial"/>
              </a:rPr>
              <a:t>Docker</a:t>
            </a:r>
            <a:r>
              <a:rPr sz="1050" spc="-25" dirty="0">
                <a:solidFill>
                  <a:srgbClr val="ECF3DB"/>
                </a:solidFill>
                <a:latin typeface="Arial"/>
                <a:cs typeface="Arial"/>
              </a:rPr>
              <a:t> </a:t>
            </a: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2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63139" y="2924555"/>
            <a:ext cx="3063240" cy="317500"/>
            <a:chOff x="2263139" y="2924555"/>
            <a:chExt cx="3063240" cy="317500"/>
          </a:xfrm>
        </p:grpSpPr>
        <p:sp>
          <p:nvSpPr>
            <p:cNvPr id="49" name="object 49"/>
            <p:cNvSpPr/>
            <p:nvPr/>
          </p:nvSpPr>
          <p:spPr>
            <a:xfrm>
              <a:off x="2267711" y="2929127"/>
              <a:ext cx="3054350" cy="307975"/>
            </a:xfrm>
            <a:custGeom>
              <a:avLst/>
              <a:gdLst/>
              <a:ahLst/>
              <a:cxnLst/>
              <a:rect l="l" t="t" r="r" b="b"/>
              <a:pathLst>
                <a:path w="3054350" h="307975">
                  <a:moveTo>
                    <a:pt x="3054095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054095" y="307848"/>
                  </a:lnTo>
                  <a:lnTo>
                    <a:pt x="3054095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67711" y="2929127"/>
              <a:ext cx="3054350" cy="307975"/>
            </a:xfrm>
            <a:custGeom>
              <a:avLst/>
              <a:gdLst/>
              <a:ahLst/>
              <a:cxnLst/>
              <a:rect l="l" t="t" r="r" b="b"/>
              <a:pathLst>
                <a:path w="3054350" h="307975">
                  <a:moveTo>
                    <a:pt x="0" y="307848"/>
                  </a:moveTo>
                  <a:lnTo>
                    <a:pt x="3054095" y="307848"/>
                  </a:lnTo>
                  <a:lnTo>
                    <a:pt x="3054095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Inspect</a:t>
            </a:r>
            <a:r>
              <a:rPr spc="-395" dirty="0"/>
              <a:t> </a:t>
            </a:r>
            <a:r>
              <a:rPr spc="-21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5195570"/>
            <a:chOff x="483108" y="1534655"/>
            <a:chExt cx="8307705" cy="5195570"/>
          </a:xfrm>
        </p:grpSpPr>
        <p:sp>
          <p:nvSpPr>
            <p:cNvPr id="4" name="object 4"/>
            <p:cNvSpPr/>
            <p:nvPr/>
          </p:nvSpPr>
          <p:spPr>
            <a:xfrm>
              <a:off x="483108" y="1542237"/>
              <a:ext cx="57957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4464" y="1534655"/>
              <a:ext cx="32811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604125" cy="51555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inspect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blissful_hopper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1300">
              <a:latin typeface="Arial"/>
              <a:cs typeface="Arial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"Id":</a:t>
            </a: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"35505f7810d17291261a43391d4b6c0846594d415ce4f4d0a6ffbf9cc5109048",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"Name":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"/blissful_hopper",</a:t>
            </a:r>
            <a:endParaRPr sz="1300">
              <a:latin typeface="Arial"/>
              <a:cs typeface="Arial"/>
            </a:endParaRPr>
          </a:p>
          <a:p>
            <a:pPr marL="760730" marR="5244465">
              <a:lnSpc>
                <a:spcPct val="102299"/>
              </a:lnSpc>
            </a:pP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"Path":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"python", 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"Args":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[</a:t>
            </a:r>
            <a:endParaRPr sz="130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"app.py"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380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"State":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1136015" marR="4589780">
              <a:lnSpc>
                <a:spcPts val="1610"/>
              </a:lnSpc>
              <a:spcBef>
                <a:spcPts val="50"/>
              </a:spcBef>
            </a:pP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"Status":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"running",  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"Running":</a:t>
            </a: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10" dirty="0">
                <a:solidFill>
                  <a:srgbClr val="FFFFFF"/>
                </a:solidFill>
                <a:latin typeface="Arial"/>
                <a:cs typeface="Arial"/>
              </a:rPr>
              <a:t>true,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ts val="1535"/>
              </a:lnSpc>
            </a:pP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Arial"/>
              <a:cs typeface="Arial"/>
            </a:endParaRPr>
          </a:p>
          <a:p>
            <a:pPr marL="760730" marR="5619115">
              <a:lnSpc>
                <a:spcPct val="102299"/>
              </a:lnSpc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"Mounts": 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[], 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"Config":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35"/>
              </a:spcBef>
            </a:pP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"Entrypoint":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130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"python",</a:t>
            </a:r>
            <a:endParaRPr sz="130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50"/>
              </a:spcBef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"app.py"</a:t>
            </a:r>
            <a:endParaRPr sz="130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40"/>
              </a:spcBef>
            </a:pP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"NetworkSettings":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35" dirty="0">
                <a:solidFill>
                  <a:srgbClr val="FFFFFF"/>
                </a:solidFill>
                <a:latin typeface="Arial"/>
                <a:cs typeface="Arial"/>
              </a:rPr>
              <a:t>{..}</a:t>
            </a:r>
            <a:endParaRPr sz="13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Container</a:t>
            </a:r>
            <a:r>
              <a:rPr spc="-390" dirty="0"/>
              <a:t> </a:t>
            </a:r>
            <a:r>
              <a:rPr spc="-170" dirty="0"/>
              <a:t>Logs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sp>
          <p:nvSpPr>
            <p:cNvPr id="4" name="object 4"/>
            <p:cNvSpPr/>
            <p:nvPr/>
          </p:nvSpPr>
          <p:spPr>
            <a:xfrm>
              <a:off x="483108" y="1542237"/>
              <a:ext cx="57957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4464" y="1534655"/>
              <a:ext cx="298551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322184" cy="41402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logs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blissful_hopper</a:t>
            </a:r>
            <a:endParaRPr sz="1400">
              <a:latin typeface="Arial"/>
              <a:cs typeface="Arial"/>
            </a:endParaRPr>
          </a:p>
          <a:p>
            <a:pPr marL="105410" marR="847090">
              <a:lnSpc>
                <a:spcPct val="102299"/>
              </a:lnSpc>
              <a:spcBef>
                <a:spcPts val="935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displays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colored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background.  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color 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specified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3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ways.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386080" indent="-281305">
              <a:lnSpc>
                <a:spcPct val="100000"/>
              </a:lnSpc>
              <a:buAutoNum type="arabicPeriod"/>
              <a:tabLst>
                <a:tab pos="386715" algn="l"/>
              </a:tabLst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--color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argument.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Accepts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red,green,blue,blue2,pink,darkblue</a:t>
            </a:r>
            <a:endParaRPr sz="1300">
              <a:latin typeface="Arial"/>
              <a:cs typeface="Arial"/>
            </a:endParaRPr>
          </a:p>
          <a:p>
            <a:pPr marL="12700" marR="2062480" indent="92710">
              <a:lnSpc>
                <a:spcPts val="1610"/>
              </a:lnSpc>
              <a:spcBef>
                <a:spcPts val="50"/>
              </a:spcBef>
              <a:buAutoNum type="arabicPeriod" startAt="2"/>
              <a:tabLst>
                <a:tab pos="386080" algn="l"/>
              </a:tabLst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APP_COLOR.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Accepts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red,green,blue,blue2,pink,darkblue</a:t>
            </a:r>
            <a:endParaRPr sz="1300">
              <a:latin typeface="Arial"/>
              <a:cs typeface="Arial"/>
            </a:endParaRPr>
          </a:p>
          <a:p>
            <a:pPr marL="385445" indent="-280670">
              <a:lnSpc>
                <a:spcPts val="1530"/>
              </a:lnSpc>
              <a:buAutoNum type="arabicPeriod" startAt="2"/>
              <a:tabLst>
                <a:tab pos="386080" algn="l"/>
              </a:tabLst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none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above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then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color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picked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list.</a:t>
            </a:r>
            <a:endParaRPr sz="13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5"/>
              </a:spcBef>
            </a:pP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precedes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over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variable.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variable.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Picking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=blue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40"/>
              </a:spcBef>
              <a:buChar char="*"/>
              <a:tabLst>
                <a:tab pos="293370" algn="l"/>
              </a:tabLst>
            </a:pP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Serving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Flask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"app"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(lazy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loading)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45"/>
              </a:spcBef>
              <a:buChar char="*"/>
              <a:tabLst>
                <a:tab pos="293370" algn="l"/>
              </a:tabLst>
            </a:pP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Environment:</a:t>
            </a:r>
            <a:r>
              <a:rPr sz="1300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endParaRPr sz="1300">
              <a:latin typeface="Arial"/>
              <a:cs typeface="Arial"/>
            </a:endParaRPr>
          </a:p>
          <a:p>
            <a:pPr marL="292735" marR="377825">
              <a:lnSpc>
                <a:spcPct val="102299"/>
              </a:lnSpc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WARNING: Do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development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environment.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WSGI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instead.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35"/>
              </a:spcBef>
              <a:buChar char="*"/>
              <a:tabLst>
                <a:tab pos="293370" algn="l"/>
              </a:tabLst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Debug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mode:</a:t>
            </a:r>
            <a:r>
              <a:rPr sz="13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50"/>
              </a:spcBef>
              <a:buChar char="*"/>
              <a:tabLst>
                <a:tab pos="293370" algn="l"/>
              </a:tabLst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http://0.0.0.0:8080/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985" y="1590547"/>
            <a:ext cx="5800090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algn="ctr">
              <a:lnSpc>
                <a:spcPts val="4270"/>
              </a:lnSpc>
              <a:spcBef>
                <a:spcPts val="100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009650" marR="5080" indent="-996950">
              <a:lnSpc>
                <a:spcPts val="7200"/>
              </a:lnSpc>
              <a:spcBef>
                <a:spcPts val="190"/>
              </a:spcBef>
            </a:pP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0" spc="-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0" spc="-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365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6000" spc="-1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6000" spc="-5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9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4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427988"/>
            <a:ext cx="5919470" cy="4002404"/>
          </a:xfrm>
          <a:custGeom>
            <a:avLst/>
            <a:gdLst/>
            <a:ahLst/>
            <a:cxnLst/>
            <a:rect l="l" t="t" r="r" b="b"/>
            <a:pathLst>
              <a:path w="5919470" h="4002404">
                <a:moveTo>
                  <a:pt x="5919216" y="0"/>
                </a:moveTo>
                <a:lnTo>
                  <a:pt x="0" y="0"/>
                </a:lnTo>
                <a:lnTo>
                  <a:pt x="0" y="4002024"/>
                </a:lnTo>
                <a:lnTo>
                  <a:pt x="5919216" y="4002024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313" y="1474977"/>
            <a:ext cx="5653405" cy="3872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color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127190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979919"/>
            <a:ext cx="1198245" cy="584200"/>
            <a:chOff x="102107" y="979919"/>
            <a:chExt cx="1198245" cy="584200"/>
          </a:xfrm>
        </p:grpSpPr>
        <p:sp>
          <p:nvSpPr>
            <p:cNvPr id="5" name="object 5"/>
            <p:cNvSpPr/>
            <p:nvPr/>
          </p:nvSpPr>
          <p:spPr>
            <a:xfrm>
              <a:off x="117348" y="989101"/>
              <a:ext cx="1182624" cy="574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979919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784" y="1028699"/>
              <a:ext cx="1068705" cy="462280"/>
            </a:xfrm>
            <a:custGeom>
              <a:avLst/>
              <a:gdLst/>
              <a:ahLst/>
              <a:cxnLst/>
              <a:rect l="l" t="t" r="r" b="b"/>
              <a:pathLst>
                <a:path w="1068705" h="462280">
                  <a:moveTo>
                    <a:pt x="106832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068324" y="461772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784" y="1028700"/>
            <a:ext cx="1068705" cy="3994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540" y="1566672"/>
            <a:ext cx="5699760" cy="372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17347" y="5911596"/>
            <a:ext cx="3945890" cy="488315"/>
            <a:chOff x="117347" y="5911596"/>
            <a:chExt cx="3945890" cy="488315"/>
          </a:xfrm>
        </p:grpSpPr>
        <p:sp>
          <p:nvSpPr>
            <p:cNvPr id="11" name="object 11"/>
            <p:cNvSpPr/>
            <p:nvPr/>
          </p:nvSpPr>
          <p:spPr>
            <a:xfrm>
              <a:off x="117347" y="5920740"/>
              <a:ext cx="3945636" cy="4115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703" y="5911596"/>
              <a:ext cx="160782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783" y="5960364"/>
              <a:ext cx="3831590" cy="299085"/>
            </a:xfrm>
            <a:custGeom>
              <a:avLst/>
              <a:gdLst/>
              <a:ahLst/>
              <a:cxnLst/>
              <a:rect l="l" t="t" r="r" b="b"/>
              <a:pathLst>
                <a:path w="3831590" h="299085">
                  <a:moveTo>
                    <a:pt x="383133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3831336" y="298704"/>
                  </a:lnTo>
                  <a:lnTo>
                    <a:pt x="38313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383159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917435"/>
            <a:ext cx="6739255" cy="4651375"/>
            <a:chOff x="102107" y="917435"/>
            <a:chExt cx="6739255" cy="4651375"/>
          </a:xfrm>
        </p:grpSpPr>
        <p:sp>
          <p:nvSpPr>
            <p:cNvPr id="3" name="object 3"/>
            <p:cNvSpPr/>
            <p:nvPr/>
          </p:nvSpPr>
          <p:spPr>
            <a:xfrm>
              <a:off x="176784" y="1289303"/>
              <a:ext cx="6664959" cy="4279900"/>
            </a:xfrm>
            <a:custGeom>
              <a:avLst/>
              <a:gdLst/>
              <a:ahLst/>
              <a:cxnLst/>
              <a:rect l="l" t="t" r="r" b="b"/>
              <a:pathLst>
                <a:path w="6664959" h="4279900">
                  <a:moveTo>
                    <a:pt x="6664452" y="0"/>
                  </a:moveTo>
                  <a:lnTo>
                    <a:pt x="0" y="0"/>
                  </a:lnTo>
                  <a:lnTo>
                    <a:pt x="0" y="4279392"/>
                  </a:lnTo>
                  <a:lnTo>
                    <a:pt x="6664452" y="4279392"/>
                  </a:lnTo>
                  <a:lnTo>
                    <a:pt x="666445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348" y="925017"/>
              <a:ext cx="896137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107" y="917435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784" y="964691"/>
              <a:ext cx="782320" cy="307975"/>
            </a:xfrm>
            <a:custGeom>
              <a:avLst/>
              <a:gdLst/>
              <a:ahLst/>
              <a:cxnLst/>
              <a:rect l="l" t="t" r="r" b="b"/>
              <a:pathLst>
                <a:path w="782319" h="307975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6133" y="987297"/>
            <a:ext cx="5696585" cy="449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080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A9B7C5"/>
                </a:solidFill>
                <a:latin typeface="Courier New"/>
                <a:cs typeface="Courier New"/>
              </a:rPr>
              <a:t>color </a:t>
            </a:r>
            <a:r>
              <a:rPr sz="32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3200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3200">
              <a:latin typeface="Courier New"/>
              <a:cs typeface="Courier New"/>
            </a:endParaRPr>
          </a:p>
          <a:p>
            <a:pPr marL="43180" marR="4048760">
              <a:lnSpc>
                <a:spcPct val="100000"/>
              </a:lnSpc>
              <a:spcBef>
                <a:spcPts val="1895"/>
              </a:spcBef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</a:t>
            </a:r>
            <a:r>
              <a:rPr sz="1400" spc="-20" dirty="0">
                <a:solidFill>
                  <a:srgbClr val="BAB529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ute</a:t>
            </a:r>
            <a:r>
              <a:rPr sz="1400" spc="-1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</a:t>
            </a:r>
            <a:r>
              <a:rPr sz="1400" spc="-1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 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urier New"/>
              <a:cs typeface="Courier New"/>
            </a:endParaRPr>
          </a:p>
          <a:p>
            <a:pPr marL="469900" marR="1388745" indent="-426720">
              <a:lnSpc>
                <a:spcPct val="102299"/>
              </a:lnSpc>
              <a:spcBef>
                <a:spcPts val="5"/>
              </a:spcBef>
              <a:tabLst>
                <a:tab pos="131508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  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392936"/>
            <a:ext cx="5919470" cy="4072254"/>
          </a:xfrm>
          <a:custGeom>
            <a:avLst/>
            <a:gdLst/>
            <a:ahLst/>
            <a:cxnLst/>
            <a:rect l="l" t="t" r="r" b="b"/>
            <a:pathLst>
              <a:path w="5919470" h="4072254">
                <a:moveTo>
                  <a:pt x="5919216" y="0"/>
                </a:moveTo>
                <a:lnTo>
                  <a:pt x="0" y="0"/>
                </a:lnTo>
                <a:lnTo>
                  <a:pt x="0" y="4072128"/>
                </a:lnTo>
                <a:lnTo>
                  <a:pt x="5919216" y="4072128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863" y="3191195"/>
            <a:ext cx="7131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sz="1850" dirty="0">
                <a:solidFill>
                  <a:srgbClr val="6A8658"/>
                </a:solidFill>
                <a:latin typeface="Courier New"/>
                <a:cs typeface="Courier New"/>
              </a:rPr>
              <a:t>"r</a:t>
            </a:r>
            <a:r>
              <a:rPr sz="1850" spc="5" dirty="0">
                <a:solidFill>
                  <a:srgbClr val="6A8658"/>
                </a:solidFill>
                <a:latin typeface="Courier New"/>
                <a:cs typeface="Courier New"/>
              </a:rPr>
              <a:t>e</a:t>
            </a:r>
            <a:r>
              <a:rPr sz="1850" spc="15" dirty="0">
                <a:solidFill>
                  <a:srgbClr val="6A8658"/>
                </a:solidFill>
                <a:latin typeface="Courier New"/>
                <a:cs typeface="Courier New"/>
              </a:rPr>
              <a:t>d</a:t>
            </a:r>
            <a:r>
              <a:rPr sz="1850" spc="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028687"/>
            <a:ext cx="5343525" cy="2473960"/>
            <a:chOff x="102107" y="1028687"/>
            <a:chExt cx="5343525" cy="2473960"/>
          </a:xfrm>
        </p:grpSpPr>
        <p:sp>
          <p:nvSpPr>
            <p:cNvPr id="5" name="object 5"/>
            <p:cNvSpPr/>
            <p:nvPr/>
          </p:nvSpPr>
          <p:spPr>
            <a:xfrm>
              <a:off x="117348" y="1037793"/>
              <a:ext cx="896137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1028687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784" y="1077468"/>
              <a:ext cx="782320" cy="307975"/>
            </a:xfrm>
            <a:custGeom>
              <a:avLst/>
              <a:gdLst/>
              <a:ahLst/>
              <a:cxnLst/>
              <a:rect l="l" t="t" r="r" b="b"/>
              <a:pathLst>
                <a:path w="782319" h="307975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3688" y="3092196"/>
              <a:ext cx="4131945" cy="410209"/>
            </a:xfrm>
            <a:custGeom>
              <a:avLst/>
              <a:gdLst/>
              <a:ahLst/>
              <a:cxnLst/>
              <a:rect l="l" t="t" r="r" b="b"/>
              <a:pathLst>
                <a:path w="4131945" h="410210">
                  <a:moveTo>
                    <a:pt x="41315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131564" y="409955"/>
                  </a:lnTo>
                  <a:lnTo>
                    <a:pt x="4131564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6133" y="973683"/>
            <a:ext cx="5696585" cy="44081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994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3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2775" spc="15" baseline="-4504" dirty="0">
                <a:solidFill>
                  <a:srgbClr val="A9B7C5"/>
                </a:solidFill>
                <a:latin typeface="Courier New"/>
                <a:cs typeface="Courier New"/>
              </a:rPr>
              <a:t>color =</a:t>
            </a:r>
            <a:r>
              <a:rPr sz="2775" spc="-89" baseline="-4504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850" spc="10" dirty="0">
                <a:solidFill>
                  <a:srgbClr val="A9B7C5"/>
                </a:solidFill>
                <a:latin typeface="Courier New"/>
                <a:cs typeface="Courier New"/>
              </a:rPr>
              <a:t>os.environ.get(</a:t>
            </a:r>
            <a:r>
              <a:rPr sz="1850" spc="10" dirty="0">
                <a:solidFill>
                  <a:srgbClr val="6A8658"/>
                </a:solidFill>
                <a:latin typeface="Courier New"/>
                <a:cs typeface="Courier New"/>
              </a:rPr>
              <a:t>'APP_COLOR'</a:t>
            </a:r>
            <a:r>
              <a:rPr sz="1850" spc="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L="43180" marR="4048760">
              <a:lnSpc>
                <a:spcPct val="100000"/>
              </a:lnSpc>
              <a:spcBef>
                <a:spcPts val="1895"/>
              </a:spcBef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</a:t>
            </a:r>
            <a:r>
              <a:rPr sz="1400" spc="-20" dirty="0">
                <a:solidFill>
                  <a:srgbClr val="BAB529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ute</a:t>
            </a:r>
            <a:r>
              <a:rPr sz="1400" spc="-1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</a:t>
            </a:r>
            <a:r>
              <a:rPr sz="1400" spc="-1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 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ourier New"/>
              <a:cs typeface="Courier New"/>
            </a:endParaRPr>
          </a:p>
          <a:p>
            <a:pPr marL="469900" marR="1388745" indent="-426720">
              <a:lnSpc>
                <a:spcPct val="101400"/>
              </a:lnSpc>
              <a:tabLst>
                <a:tab pos="131508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  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347" y="5911596"/>
            <a:ext cx="4767580" cy="488315"/>
            <a:chOff x="117347" y="5911596"/>
            <a:chExt cx="4767580" cy="488315"/>
          </a:xfrm>
        </p:grpSpPr>
        <p:sp>
          <p:nvSpPr>
            <p:cNvPr id="11" name="object 11"/>
            <p:cNvSpPr/>
            <p:nvPr/>
          </p:nvSpPr>
          <p:spPr>
            <a:xfrm>
              <a:off x="117347" y="5920740"/>
              <a:ext cx="4767072" cy="4115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703" y="5911596"/>
              <a:ext cx="387248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783" y="5960364"/>
              <a:ext cx="4653280" cy="299085"/>
            </a:xfrm>
            <a:custGeom>
              <a:avLst/>
              <a:gdLst/>
              <a:ahLst/>
              <a:cxnLst/>
              <a:rect l="l" t="t" r="r" b="b"/>
              <a:pathLst>
                <a:path w="4653280" h="299085">
                  <a:moveTo>
                    <a:pt x="4652772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4652772" y="298704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465328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export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APP_COLOR=blue;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1676400"/>
            <a:ext cx="5373624" cy="350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1234439"/>
            <a:ext cx="6475730" cy="2162810"/>
          </a:xfrm>
          <a:custGeom>
            <a:avLst/>
            <a:gdLst/>
            <a:ahLst/>
            <a:cxnLst/>
            <a:rect l="l" t="t" r="r" b="b"/>
            <a:pathLst>
              <a:path w="6475730" h="2162810">
                <a:moveTo>
                  <a:pt x="1117079" y="1596390"/>
                </a:moveTo>
                <a:lnTo>
                  <a:pt x="1115034" y="1547545"/>
                </a:lnTo>
                <a:lnTo>
                  <a:pt x="1109002" y="1499857"/>
                </a:lnTo>
                <a:lnTo>
                  <a:pt x="1099134" y="1453476"/>
                </a:lnTo>
                <a:lnTo>
                  <a:pt x="1085621" y="1408595"/>
                </a:lnTo>
                <a:lnTo>
                  <a:pt x="1068628" y="1365389"/>
                </a:lnTo>
                <a:lnTo>
                  <a:pt x="1048308" y="1324000"/>
                </a:lnTo>
                <a:lnTo>
                  <a:pt x="1024839" y="1284630"/>
                </a:lnTo>
                <a:lnTo>
                  <a:pt x="998397" y="1247419"/>
                </a:lnTo>
                <a:lnTo>
                  <a:pt x="969124" y="1212557"/>
                </a:lnTo>
                <a:lnTo>
                  <a:pt x="937221" y="1180211"/>
                </a:lnTo>
                <a:lnTo>
                  <a:pt x="902830" y="1150543"/>
                </a:lnTo>
                <a:lnTo>
                  <a:pt x="866127" y="1123734"/>
                </a:lnTo>
                <a:lnTo>
                  <a:pt x="827278" y="1099947"/>
                </a:lnTo>
                <a:lnTo>
                  <a:pt x="786447" y="1079347"/>
                </a:lnTo>
                <a:lnTo>
                  <a:pt x="743813" y="1062126"/>
                </a:lnTo>
                <a:lnTo>
                  <a:pt x="699541" y="1048423"/>
                </a:lnTo>
                <a:lnTo>
                  <a:pt x="653796" y="1038428"/>
                </a:lnTo>
                <a:lnTo>
                  <a:pt x="606729" y="1032306"/>
                </a:lnTo>
                <a:lnTo>
                  <a:pt x="558546" y="1030224"/>
                </a:lnTo>
                <a:lnTo>
                  <a:pt x="510349" y="1032306"/>
                </a:lnTo>
                <a:lnTo>
                  <a:pt x="463283" y="1038428"/>
                </a:lnTo>
                <a:lnTo>
                  <a:pt x="417537" y="1048423"/>
                </a:lnTo>
                <a:lnTo>
                  <a:pt x="373265" y="1062126"/>
                </a:lnTo>
                <a:lnTo>
                  <a:pt x="330631" y="1079347"/>
                </a:lnTo>
                <a:lnTo>
                  <a:pt x="289801" y="1099947"/>
                </a:lnTo>
                <a:lnTo>
                  <a:pt x="250952" y="1123734"/>
                </a:lnTo>
                <a:lnTo>
                  <a:pt x="214249" y="1150543"/>
                </a:lnTo>
                <a:lnTo>
                  <a:pt x="179857" y="1180211"/>
                </a:lnTo>
                <a:lnTo>
                  <a:pt x="147955" y="1212557"/>
                </a:lnTo>
                <a:lnTo>
                  <a:pt x="118681" y="1247419"/>
                </a:lnTo>
                <a:lnTo>
                  <a:pt x="92240" y="1284630"/>
                </a:lnTo>
                <a:lnTo>
                  <a:pt x="68770" y="1324000"/>
                </a:lnTo>
                <a:lnTo>
                  <a:pt x="48450" y="1365389"/>
                </a:lnTo>
                <a:lnTo>
                  <a:pt x="31457" y="1408595"/>
                </a:lnTo>
                <a:lnTo>
                  <a:pt x="17945" y="1453476"/>
                </a:lnTo>
                <a:lnTo>
                  <a:pt x="8077" y="1499857"/>
                </a:lnTo>
                <a:lnTo>
                  <a:pt x="2044" y="1547545"/>
                </a:lnTo>
                <a:lnTo>
                  <a:pt x="0" y="1596390"/>
                </a:lnTo>
                <a:lnTo>
                  <a:pt x="2044" y="1645246"/>
                </a:lnTo>
                <a:lnTo>
                  <a:pt x="8077" y="1692935"/>
                </a:lnTo>
                <a:lnTo>
                  <a:pt x="17945" y="1739315"/>
                </a:lnTo>
                <a:lnTo>
                  <a:pt x="31457" y="1784197"/>
                </a:lnTo>
                <a:lnTo>
                  <a:pt x="48450" y="1827403"/>
                </a:lnTo>
                <a:lnTo>
                  <a:pt x="68770" y="1868792"/>
                </a:lnTo>
                <a:lnTo>
                  <a:pt x="92240" y="1908162"/>
                </a:lnTo>
                <a:lnTo>
                  <a:pt x="118681" y="1945373"/>
                </a:lnTo>
                <a:lnTo>
                  <a:pt x="147955" y="1980234"/>
                </a:lnTo>
                <a:lnTo>
                  <a:pt x="179857" y="2012581"/>
                </a:lnTo>
                <a:lnTo>
                  <a:pt x="214249" y="2042248"/>
                </a:lnTo>
                <a:lnTo>
                  <a:pt x="250952" y="2069058"/>
                </a:lnTo>
                <a:lnTo>
                  <a:pt x="289801" y="2092845"/>
                </a:lnTo>
                <a:lnTo>
                  <a:pt x="330631" y="2113445"/>
                </a:lnTo>
                <a:lnTo>
                  <a:pt x="373265" y="2130666"/>
                </a:lnTo>
                <a:lnTo>
                  <a:pt x="417537" y="2144369"/>
                </a:lnTo>
                <a:lnTo>
                  <a:pt x="463283" y="2154364"/>
                </a:lnTo>
                <a:lnTo>
                  <a:pt x="510349" y="2160486"/>
                </a:lnTo>
                <a:lnTo>
                  <a:pt x="558546" y="2162556"/>
                </a:lnTo>
                <a:lnTo>
                  <a:pt x="606729" y="2160486"/>
                </a:lnTo>
                <a:lnTo>
                  <a:pt x="653796" y="2154364"/>
                </a:lnTo>
                <a:lnTo>
                  <a:pt x="699541" y="2144369"/>
                </a:lnTo>
                <a:lnTo>
                  <a:pt x="743813" y="2130666"/>
                </a:lnTo>
                <a:lnTo>
                  <a:pt x="786447" y="2113445"/>
                </a:lnTo>
                <a:lnTo>
                  <a:pt x="827278" y="2092845"/>
                </a:lnTo>
                <a:lnTo>
                  <a:pt x="866127" y="2069058"/>
                </a:lnTo>
                <a:lnTo>
                  <a:pt x="902830" y="2042248"/>
                </a:lnTo>
                <a:lnTo>
                  <a:pt x="937221" y="2012581"/>
                </a:lnTo>
                <a:lnTo>
                  <a:pt x="969124" y="1980234"/>
                </a:lnTo>
                <a:lnTo>
                  <a:pt x="998397" y="1945373"/>
                </a:lnTo>
                <a:lnTo>
                  <a:pt x="1024839" y="1908162"/>
                </a:lnTo>
                <a:lnTo>
                  <a:pt x="1048308" y="1868792"/>
                </a:lnTo>
                <a:lnTo>
                  <a:pt x="1068628" y="1827403"/>
                </a:lnTo>
                <a:lnTo>
                  <a:pt x="1085621" y="1784197"/>
                </a:lnTo>
                <a:lnTo>
                  <a:pt x="1099134" y="1739315"/>
                </a:lnTo>
                <a:lnTo>
                  <a:pt x="1109002" y="1692935"/>
                </a:lnTo>
                <a:lnTo>
                  <a:pt x="1115034" y="1645246"/>
                </a:lnTo>
                <a:lnTo>
                  <a:pt x="1117079" y="1596390"/>
                </a:lnTo>
                <a:close/>
              </a:path>
              <a:path w="6475730" h="2162810">
                <a:moveTo>
                  <a:pt x="4101084" y="1759458"/>
                </a:moveTo>
                <a:lnTo>
                  <a:pt x="4098417" y="1712645"/>
                </a:lnTo>
                <a:lnTo>
                  <a:pt x="4090632" y="1667395"/>
                </a:lnTo>
                <a:lnTo>
                  <a:pt x="4078020" y="1624050"/>
                </a:lnTo>
                <a:lnTo>
                  <a:pt x="4060888" y="1582877"/>
                </a:lnTo>
                <a:lnTo>
                  <a:pt x="4039514" y="1544205"/>
                </a:lnTo>
                <a:lnTo>
                  <a:pt x="4014203" y="1508315"/>
                </a:lnTo>
                <a:lnTo>
                  <a:pt x="3985260" y="1475524"/>
                </a:lnTo>
                <a:lnTo>
                  <a:pt x="3952964" y="1446123"/>
                </a:lnTo>
                <a:lnTo>
                  <a:pt x="3917619" y="1420418"/>
                </a:lnTo>
                <a:lnTo>
                  <a:pt x="3879532" y="1398714"/>
                </a:lnTo>
                <a:lnTo>
                  <a:pt x="3838981" y="1381302"/>
                </a:lnTo>
                <a:lnTo>
                  <a:pt x="3796284" y="1368501"/>
                </a:lnTo>
                <a:lnTo>
                  <a:pt x="3751719" y="1360589"/>
                </a:lnTo>
                <a:lnTo>
                  <a:pt x="3705606" y="1357884"/>
                </a:lnTo>
                <a:lnTo>
                  <a:pt x="3659479" y="1360589"/>
                </a:lnTo>
                <a:lnTo>
                  <a:pt x="3614915" y="1368501"/>
                </a:lnTo>
                <a:lnTo>
                  <a:pt x="3572218" y="1381302"/>
                </a:lnTo>
                <a:lnTo>
                  <a:pt x="3531666" y="1398714"/>
                </a:lnTo>
                <a:lnTo>
                  <a:pt x="3493579" y="1420418"/>
                </a:lnTo>
                <a:lnTo>
                  <a:pt x="3458235" y="1446123"/>
                </a:lnTo>
                <a:lnTo>
                  <a:pt x="3425952" y="1475524"/>
                </a:lnTo>
                <a:lnTo>
                  <a:pt x="3396996" y="1508315"/>
                </a:lnTo>
                <a:lnTo>
                  <a:pt x="3371685" y="1544205"/>
                </a:lnTo>
                <a:lnTo>
                  <a:pt x="3350310" y="1582877"/>
                </a:lnTo>
                <a:lnTo>
                  <a:pt x="3333178" y="1624050"/>
                </a:lnTo>
                <a:lnTo>
                  <a:pt x="3320567" y="1667395"/>
                </a:lnTo>
                <a:lnTo>
                  <a:pt x="3312782" y="1712645"/>
                </a:lnTo>
                <a:lnTo>
                  <a:pt x="3310128" y="1759458"/>
                </a:lnTo>
                <a:lnTo>
                  <a:pt x="3312782" y="1806282"/>
                </a:lnTo>
                <a:lnTo>
                  <a:pt x="3320567" y="1851533"/>
                </a:lnTo>
                <a:lnTo>
                  <a:pt x="3333178" y="1894878"/>
                </a:lnTo>
                <a:lnTo>
                  <a:pt x="3350310" y="1936051"/>
                </a:lnTo>
                <a:lnTo>
                  <a:pt x="3371685" y="1974723"/>
                </a:lnTo>
                <a:lnTo>
                  <a:pt x="3396996" y="2010613"/>
                </a:lnTo>
                <a:lnTo>
                  <a:pt x="3425939" y="2043404"/>
                </a:lnTo>
                <a:lnTo>
                  <a:pt x="3458235" y="2072805"/>
                </a:lnTo>
                <a:lnTo>
                  <a:pt x="3493579" y="2098509"/>
                </a:lnTo>
                <a:lnTo>
                  <a:pt x="3531666" y="2120214"/>
                </a:lnTo>
                <a:lnTo>
                  <a:pt x="3572218" y="2137626"/>
                </a:lnTo>
                <a:lnTo>
                  <a:pt x="3614915" y="2150427"/>
                </a:lnTo>
                <a:lnTo>
                  <a:pt x="3659479" y="2158339"/>
                </a:lnTo>
                <a:lnTo>
                  <a:pt x="3705606" y="2161032"/>
                </a:lnTo>
                <a:lnTo>
                  <a:pt x="3751719" y="2158339"/>
                </a:lnTo>
                <a:lnTo>
                  <a:pt x="3796284" y="2150427"/>
                </a:lnTo>
                <a:lnTo>
                  <a:pt x="3838981" y="2137626"/>
                </a:lnTo>
                <a:lnTo>
                  <a:pt x="3879532" y="2120214"/>
                </a:lnTo>
                <a:lnTo>
                  <a:pt x="3917619" y="2098509"/>
                </a:lnTo>
                <a:lnTo>
                  <a:pt x="3952964" y="2072805"/>
                </a:lnTo>
                <a:lnTo>
                  <a:pt x="3985260" y="2043404"/>
                </a:lnTo>
                <a:lnTo>
                  <a:pt x="4014203" y="2010613"/>
                </a:lnTo>
                <a:lnTo>
                  <a:pt x="4039514" y="1974723"/>
                </a:lnTo>
                <a:lnTo>
                  <a:pt x="4060888" y="1936051"/>
                </a:lnTo>
                <a:lnTo>
                  <a:pt x="4078020" y="1894878"/>
                </a:lnTo>
                <a:lnTo>
                  <a:pt x="4090632" y="1851533"/>
                </a:lnTo>
                <a:lnTo>
                  <a:pt x="4098417" y="1806282"/>
                </a:lnTo>
                <a:lnTo>
                  <a:pt x="4101084" y="1759458"/>
                </a:lnTo>
                <a:close/>
              </a:path>
              <a:path w="6475730" h="2162810">
                <a:moveTo>
                  <a:pt x="6475476" y="890016"/>
                </a:moveTo>
                <a:lnTo>
                  <a:pt x="6474168" y="841197"/>
                </a:lnTo>
                <a:lnTo>
                  <a:pt x="6470320" y="793051"/>
                </a:lnTo>
                <a:lnTo>
                  <a:pt x="6463995" y="745667"/>
                </a:lnTo>
                <a:lnTo>
                  <a:pt x="6455245" y="699109"/>
                </a:lnTo>
                <a:lnTo>
                  <a:pt x="6444145" y="653440"/>
                </a:lnTo>
                <a:lnTo>
                  <a:pt x="6430759" y="608723"/>
                </a:lnTo>
                <a:lnTo>
                  <a:pt x="6415151" y="565048"/>
                </a:lnTo>
                <a:lnTo>
                  <a:pt x="6397409" y="522452"/>
                </a:lnTo>
                <a:lnTo>
                  <a:pt x="6377572" y="481037"/>
                </a:lnTo>
                <a:lnTo>
                  <a:pt x="6355728" y="440842"/>
                </a:lnTo>
                <a:lnTo>
                  <a:pt x="6331928" y="401942"/>
                </a:lnTo>
                <a:lnTo>
                  <a:pt x="6306248" y="364413"/>
                </a:lnTo>
                <a:lnTo>
                  <a:pt x="6278753" y="328320"/>
                </a:lnTo>
                <a:lnTo>
                  <a:pt x="6249505" y="293725"/>
                </a:lnTo>
                <a:lnTo>
                  <a:pt x="6218580" y="260705"/>
                </a:lnTo>
                <a:lnTo>
                  <a:pt x="6186043" y="229323"/>
                </a:lnTo>
                <a:lnTo>
                  <a:pt x="6151956" y="199644"/>
                </a:lnTo>
                <a:lnTo>
                  <a:pt x="6116383" y="171742"/>
                </a:lnTo>
                <a:lnTo>
                  <a:pt x="6079401" y="145681"/>
                </a:lnTo>
                <a:lnTo>
                  <a:pt x="6041072" y="121526"/>
                </a:lnTo>
                <a:lnTo>
                  <a:pt x="6001461" y="99352"/>
                </a:lnTo>
                <a:lnTo>
                  <a:pt x="5960643" y="79235"/>
                </a:lnTo>
                <a:lnTo>
                  <a:pt x="5918670" y="61214"/>
                </a:lnTo>
                <a:lnTo>
                  <a:pt x="5875629" y="45389"/>
                </a:lnTo>
                <a:lnTo>
                  <a:pt x="5831560" y="31800"/>
                </a:lnTo>
                <a:lnTo>
                  <a:pt x="5786552" y="20535"/>
                </a:lnTo>
                <a:lnTo>
                  <a:pt x="5740666" y="11658"/>
                </a:lnTo>
                <a:lnTo>
                  <a:pt x="5693969" y="5232"/>
                </a:lnTo>
                <a:lnTo>
                  <a:pt x="5646534" y="1320"/>
                </a:lnTo>
                <a:lnTo>
                  <a:pt x="5598414" y="0"/>
                </a:lnTo>
                <a:lnTo>
                  <a:pt x="5550281" y="1320"/>
                </a:lnTo>
                <a:lnTo>
                  <a:pt x="5502846" y="5232"/>
                </a:lnTo>
                <a:lnTo>
                  <a:pt x="5456148" y="11658"/>
                </a:lnTo>
                <a:lnTo>
                  <a:pt x="5410263" y="20535"/>
                </a:lnTo>
                <a:lnTo>
                  <a:pt x="5365254" y="31800"/>
                </a:lnTo>
                <a:lnTo>
                  <a:pt x="5321185" y="45389"/>
                </a:lnTo>
                <a:lnTo>
                  <a:pt x="5278145" y="61214"/>
                </a:lnTo>
                <a:lnTo>
                  <a:pt x="5236172" y="79235"/>
                </a:lnTo>
                <a:lnTo>
                  <a:pt x="5195354" y="99352"/>
                </a:lnTo>
                <a:lnTo>
                  <a:pt x="5155743" y="121526"/>
                </a:lnTo>
                <a:lnTo>
                  <a:pt x="5117414" y="145681"/>
                </a:lnTo>
                <a:lnTo>
                  <a:pt x="5080432" y="171742"/>
                </a:lnTo>
                <a:lnTo>
                  <a:pt x="5044859" y="199644"/>
                </a:lnTo>
                <a:lnTo>
                  <a:pt x="5010772" y="229323"/>
                </a:lnTo>
                <a:lnTo>
                  <a:pt x="4978235" y="260705"/>
                </a:lnTo>
                <a:lnTo>
                  <a:pt x="4947310" y="293725"/>
                </a:lnTo>
                <a:lnTo>
                  <a:pt x="4918062" y="328320"/>
                </a:lnTo>
                <a:lnTo>
                  <a:pt x="4890567" y="364413"/>
                </a:lnTo>
                <a:lnTo>
                  <a:pt x="4864887" y="401942"/>
                </a:lnTo>
                <a:lnTo>
                  <a:pt x="4841087" y="440842"/>
                </a:lnTo>
                <a:lnTo>
                  <a:pt x="4819243" y="481037"/>
                </a:lnTo>
                <a:lnTo>
                  <a:pt x="4799406" y="522452"/>
                </a:lnTo>
                <a:lnTo>
                  <a:pt x="4781664" y="565048"/>
                </a:lnTo>
                <a:lnTo>
                  <a:pt x="4766056" y="608723"/>
                </a:lnTo>
                <a:lnTo>
                  <a:pt x="4752670" y="653440"/>
                </a:lnTo>
                <a:lnTo>
                  <a:pt x="4741570" y="699109"/>
                </a:lnTo>
                <a:lnTo>
                  <a:pt x="4732820" y="745667"/>
                </a:lnTo>
                <a:lnTo>
                  <a:pt x="4726495" y="793051"/>
                </a:lnTo>
                <a:lnTo>
                  <a:pt x="4722647" y="841197"/>
                </a:lnTo>
                <a:lnTo>
                  <a:pt x="4721352" y="890016"/>
                </a:lnTo>
                <a:lnTo>
                  <a:pt x="4722647" y="938847"/>
                </a:lnTo>
                <a:lnTo>
                  <a:pt x="4726495" y="986993"/>
                </a:lnTo>
                <a:lnTo>
                  <a:pt x="4732820" y="1034376"/>
                </a:lnTo>
                <a:lnTo>
                  <a:pt x="4741570" y="1080935"/>
                </a:lnTo>
                <a:lnTo>
                  <a:pt x="4752670" y="1126604"/>
                </a:lnTo>
                <a:lnTo>
                  <a:pt x="4766056" y="1171321"/>
                </a:lnTo>
                <a:lnTo>
                  <a:pt x="4781664" y="1214996"/>
                </a:lnTo>
                <a:lnTo>
                  <a:pt x="4799406" y="1257592"/>
                </a:lnTo>
                <a:lnTo>
                  <a:pt x="4819243" y="1299006"/>
                </a:lnTo>
                <a:lnTo>
                  <a:pt x="4841087" y="1339202"/>
                </a:lnTo>
                <a:lnTo>
                  <a:pt x="4864887" y="1378102"/>
                </a:lnTo>
                <a:lnTo>
                  <a:pt x="4890567" y="1415630"/>
                </a:lnTo>
                <a:lnTo>
                  <a:pt x="4918062" y="1451724"/>
                </a:lnTo>
                <a:lnTo>
                  <a:pt x="4947310" y="1486319"/>
                </a:lnTo>
                <a:lnTo>
                  <a:pt x="4978235" y="1519339"/>
                </a:lnTo>
                <a:lnTo>
                  <a:pt x="5010772" y="1550720"/>
                </a:lnTo>
                <a:lnTo>
                  <a:pt x="5044859" y="1580400"/>
                </a:lnTo>
                <a:lnTo>
                  <a:pt x="5080432" y="1608302"/>
                </a:lnTo>
                <a:lnTo>
                  <a:pt x="5117414" y="1634363"/>
                </a:lnTo>
                <a:lnTo>
                  <a:pt x="5155743" y="1658518"/>
                </a:lnTo>
                <a:lnTo>
                  <a:pt x="5195354" y="1680692"/>
                </a:lnTo>
                <a:lnTo>
                  <a:pt x="5236172" y="1700809"/>
                </a:lnTo>
                <a:lnTo>
                  <a:pt x="5278145" y="1718830"/>
                </a:lnTo>
                <a:lnTo>
                  <a:pt x="5321185" y="1734654"/>
                </a:lnTo>
                <a:lnTo>
                  <a:pt x="5365254" y="1748243"/>
                </a:lnTo>
                <a:lnTo>
                  <a:pt x="5410263" y="1759508"/>
                </a:lnTo>
                <a:lnTo>
                  <a:pt x="5456148" y="1768386"/>
                </a:lnTo>
                <a:lnTo>
                  <a:pt x="5502846" y="1774812"/>
                </a:lnTo>
                <a:lnTo>
                  <a:pt x="5550281" y="1778723"/>
                </a:lnTo>
                <a:lnTo>
                  <a:pt x="5598414" y="1780032"/>
                </a:lnTo>
                <a:lnTo>
                  <a:pt x="5646534" y="1778723"/>
                </a:lnTo>
                <a:lnTo>
                  <a:pt x="5693969" y="1774812"/>
                </a:lnTo>
                <a:lnTo>
                  <a:pt x="5740666" y="1768386"/>
                </a:lnTo>
                <a:lnTo>
                  <a:pt x="5786552" y="1759508"/>
                </a:lnTo>
                <a:lnTo>
                  <a:pt x="5831560" y="1748243"/>
                </a:lnTo>
                <a:lnTo>
                  <a:pt x="5875629" y="1734654"/>
                </a:lnTo>
                <a:lnTo>
                  <a:pt x="5918670" y="1718830"/>
                </a:lnTo>
                <a:lnTo>
                  <a:pt x="5960643" y="1700809"/>
                </a:lnTo>
                <a:lnTo>
                  <a:pt x="6001461" y="1680692"/>
                </a:lnTo>
                <a:lnTo>
                  <a:pt x="6041072" y="1658518"/>
                </a:lnTo>
                <a:lnTo>
                  <a:pt x="6079401" y="1634363"/>
                </a:lnTo>
                <a:lnTo>
                  <a:pt x="6116383" y="1608302"/>
                </a:lnTo>
                <a:lnTo>
                  <a:pt x="6151956" y="1580400"/>
                </a:lnTo>
                <a:lnTo>
                  <a:pt x="6186043" y="1550720"/>
                </a:lnTo>
                <a:lnTo>
                  <a:pt x="6218580" y="1519339"/>
                </a:lnTo>
                <a:lnTo>
                  <a:pt x="6249505" y="1486319"/>
                </a:lnTo>
                <a:lnTo>
                  <a:pt x="6278753" y="1451724"/>
                </a:lnTo>
                <a:lnTo>
                  <a:pt x="6306248" y="1415630"/>
                </a:lnTo>
                <a:lnTo>
                  <a:pt x="6331928" y="1378102"/>
                </a:lnTo>
                <a:lnTo>
                  <a:pt x="6355728" y="1339202"/>
                </a:lnTo>
                <a:lnTo>
                  <a:pt x="6377572" y="1299006"/>
                </a:lnTo>
                <a:lnTo>
                  <a:pt x="6397409" y="1257592"/>
                </a:lnTo>
                <a:lnTo>
                  <a:pt x="6415151" y="1214996"/>
                </a:lnTo>
                <a:lnTo>
                  <a:pt x="6430759" y="1171321"/>
                </a:lnTo>
                <a:lnTo>
                  <a:pt x="6444145" y="1126604"/>
                </a:lnTo>
                <a:lnTo>
                  <a:pt x="6455245" y="1080935"/>
                </a:lnTo>
                <a:lnTo>
                  <a:pt x="6463995" y="1034376"/>
                </a:lnTo>
                <a:lnTo>
                  <a:pt x="6470320" y="986993"/>
                </a:lnTo>
                <a:lnTo>
                  <a:pt x="6474168" y="938847"/>
                </a:lnTo>
                <a:lnTo>
                  <a:pt x="6475476" y="89001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7447" y="3334511"/>
            <a:ext cx="1603248" cy="1603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843271" y="2042160"/>
            <a:ext cx="6981825" cy="3709670"/>
            <a:chOff x="4843271" y="2042160"/>
            <a:chExt cx="6981825" cy="3709670"/>
          </a:xfrm>
        </p:grpSpPr>
        <p:sp>
          <p:nvSpPr>
            <p:cNvPr id="17" name="object 17"/>
            <p:cNvSpPr/>
            <p:nvPr/>
          </p:nvSpPr>
          <p:spPr>
            <a:xfrm>
              <a:off x="6605015" y="3159252"/>
              <a:ext cx="1604772" cy="16047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3187" y="4728972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354025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540252" y="339851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3187" y="4728972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0" y="339851"/>
                  </a:moveTo>
                  <a:lnTo>
                    <a:pt x="3540252" y="339851"/>
                  </a:lnTo>
                  <a:lnTo>
                    <a:pt x="354025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43271" y="2519172"/>
              <a:ext cx="1830324" cy="4069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5" y="2042160"/>
              <a:ext cx="897635" cy="8976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99931" y="2255520"/>
              <a:ext cx="638555" cy="5440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6885431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6885431" y="480059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0" y="480059"/>
                  </a:moveTo>
                  <a:lnTo>
                    <a:pt x="6885431" y="480059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2780" y="1988337"/>
            <a:ext cx="4117340" cy="1944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Compatibility/Dependency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Long setup</a:t>
            </a:r>
            <a:r>
              <a:rPr sz="2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2800">
              <a:latin typeface="Carlito"/>
              <a:cs typeface="Carlito"/>
            </a:endParaRPr>
          </a:p>
          <a:p>
            <a:pPr marL="241300" marR="435609" indent="-228600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Different 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Dev/Test/Prod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environments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07279" y="1958339"/>
            <a:ext cx="1766316" cy="475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3428" y="2139695"/>
            <a:ext cx="1412748" cy="443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72836" y="1407033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6450" y="1411604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0039" y="1423161"/>
            <a:ext cx="1011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Messaging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5642" y="1427226"/>
            <a:ext cx="129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Orchestration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96659" y="4734559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72830" y="4722621"/>
            <a:ext cx="3117215" cy="353060"/>
            <a:chOff x="8672830" y="4722621"/>
            <a:chExt cx="3117215" cy="353060"/>
          </a:xfrm>
        </p:grpSpPr>
        <p:sp>
          <p:nvSpPr>
            <p:cNvPr id="34" name="object 34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3104387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104387" y="339851"/>
                  </a:lnTo>
                  <a:lnTo>
                    <a:pt x="310438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0" y="339851"/>
                  </a:moveTo>
                  <a:lnTo>
                    <a:pt x="3104387" y="339851"/>
                  </a:lnTo>
                  <a:lnTo>
                    <a:pt x="3104387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61068" y="473455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Dependencies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45607" y="2789427"/>
            <a:ext cx="4753610" cy="1947545"/>
          </a:xfrm>
          <a:custGeom>
            <a:avLst/>
            <a:gdLst/>
            <a:ahLst/>
            <a:cxnLst/>
            <a:rect l="l" t="t" r="r" b="b"/>
            <a:pathLst>
              <a:path w="4753609" h="1947545">
                <a:moveTo>
                  <a:pt x="4753483" y="153162"/>
                </a:moveTo>
                <a:lnTo>
                  <a:pt x="4739195" y="151142"/>
                </a:lnTo>
                <a:lnTo>
                  <a:pt x="4733036" y="138049"/>
                </a:lnTo>
                <a:lnTo>
                  <a:pt x="4721022" y="143738"/>
                </a:lnTo>
                <a:lnTo>
                  <a:pt x="4721022" y="175729"/>
                </a:lnTo>
                <a:lnTo>
                  <a:pt x="4485119" y="1851507"/>
                </a:lnTo>
                <a:lnTo>
                  <a:pt x="4473981" y="1849945"/>
                </a:lnTo>
                <a:lnTo>
                  <a:pt x="4473194" y="1844040"/>
                </a:lnTo>
                <a:lnTo>
                  <a:pt x="4466133" y="1848840"/>
                </a:lnTo>
                <a:lnTo>
                  <a:pt x="4456430" y="1847469"/>
                </a:lnTo>
                <a:lnTo>
                  <a:pt x="4458601" y="1853971"/>
                </a:lnTo>
                <a:lnTo>
                  <a:pt x="4449305" y="1860283"/>
                </a:lnTo>
                <a:lnTo>
                  <a:pt x="4420565" y="1818043"/>
                </a:lnTo>
                <a:lnTo>
                  <a:pt x="4420565" y="1869592"/>
                </a:lnTo>
                <a:lnTo>
                  <a:pt x="4419270" y="1872792"/>
                </a:lnTo>
                <a:lnTo>
                  <a:pt x="4383468" y="1846592"/>
                </a:lnTo>
                <a:lnTo>
                  <a:pt x="4383468" y="1882419"/>
                </a:lnTo>
                <a:lnTo>
                  <a:pt x="2617419" y="1171003"/>
                </a:lnTo>
                <a:lnTo>
                  <a:pt x="3099612" y="942860"/>
                </a:lnTo>
                <a:lnTo>
                  <a:pt x="4383468" y="1882419"/>
                </a:lnTo>
                <a:lnTo>
                  <a:pt x="4383468" y="1846592"/>
                </a:lnTo>
                <a:lnTo>
                  <a:pt x="3129356" y="928789"/>
                </a:lnTo>
                <a:lnTo>
                  <a:pt x="3621976" y="695718"/>
                </a:lnTo>
                <a:lnTo>
                  <a:pt x="4420565" y="1869592"/>
                </a:lnTo>
                <a:lnTo>
                  <a:pt x="4420565" y="1818043"/>
                </a:lnTo>
                <a:lnTo>
                  <a:pt x="3648443" y="683196"/>
                </a:lnTo>
                <a:lnTo>
                  <a:pt x="4721022" y="175729"/>
                </a:lnTo>
                <a:lnTo>
                  <a:pt x="4721022" y="143738"/>
                </a:lnTo>
                <a:lnTo>
                  <a:pt x="3631971" y="658977"/>
                </a:lnTo>
                <a:lnTo>
                  <a:pt x="3605504" y="620077"/>
                </a:lnTo>
                <a:lnTo>
                  <a:pt x="3605504" y="671499"/>
                </a:lnTo>
                <a:lnTo>
                  <a:pt x="3102787" y="909345"/>
                </a:lnTo>
                <a:lnTo>
                  <a:pt x="3073044" y="887577"/>
                </a:lnTo>
                <a:lnTo>
                  <a:pt x="3073044" y="923417"/>
                </a:lnTo>
                <a:lnTo>
                  <a:pt x="2580856" y="1156271"/>
                </a:lnTo>
                <a:lnTo>
                  <a:pt x="2545080" y="1141869"/>
                </a:lnTo>
                <a:lnTo>
                  <a:pt x="2545080" y="1173200"/>
                </a:lnTo>
                <a:lnTo>
                  <a:pt x="1049655" y="1880704"/>
                </a:lnTo>
                <a:lnTo>
                  <a:pt x="2078139" y="985088"/>
                </a:lnTo>
                <a:lnTo>
                  <a:pt x="2545080" y="1173200"/>
                </a:lnTo>
                <a:lnTo>
                  <a:pt x="2545080" y="1141869"/>
                </a:lnTo>
                <a:lnTo>
                  <a:pt x="2102739" y="963663"/>
                </a:lnTo>
                <a:lnTo>
                  <a:pt x="2570937" y="555942"/>
                </a:lnTo>
                <a:lnTo>
                  <a:pt x="3073044" y="923417"/>
                </a:lnTo>
                <a:lnTo>
                  <a:pt x="3073044" y="887577"/>
                </a:lnTo>
                <a:lnTo>
                  <a:pt x="2593302" y="536473"/>
                </a:lnTo>
                <a:lnTo>
                  <a:pt x="3171266" y="33172"/>
                </a:lnTo>
                <a:lnTo>
                  <a:pt x="3605504" y="671499"/>
                </a:lnTo>
                <a:lnTo>
                  <a:pt x="3605504" y="620077"/>
                </a:lnTo>
                <a:lnTo>
                  <a:pt x="3185541" y="2794"/>
                </a:lnTo>
                <a:lnTo>
                  <a:pt x="3174314" y="10439"/>
                </a:lnTo>
                <a:lnTo>
                  <a:pt x="3165221" y="0"/>
                </a:lnTo>
                <a:lnTo>
                  <a:pt x="2569324" y="518922"/>
                </a:lnTo>
                <a:lnTo>
                  <a:pt x="2546959" y="502564"/>
                </a:lnTo>
                <a:lnTo>
                  <a:pt x="2546959" y="538391"/>
                </a:lnTo>
                <a:lnTo>
                  <a:pt x="2072563" y="951509"/>
                </a:lnTo>
                <a:lnTo>
                  <a:pt x="2047963" y="941603"/>
                </a:lnTo>
                <a:lnTo>
                  <a:pt x="2047963" y="972934"/>
                </a:lnTo>
                <a:lnTo>
                  <a:pt x="1021092" y="1867154"/>
                </a:lnTo>
                <a:lnTo>
                  <a:pt x="1019175" y="1863090"/>
                </a:lnTo>
                <a:lnTo>
                  <a:pt x="1014044" y="1869630"/>
                </a:lnTo>
                <a:lnTo>
                  <a:pt x="1012075" y="1868678"/>
                </a:lnTo>
                <a:lnTo>
                  <a:pt x="1010259" y="1866582"/>
                </a:lnTo>
                <a:lnTo>
                  <a:pt x="1536801" y="767003"/>
                </a:lnTo>
                <a:lnTo>
                  <a:pt x="2047963" y="972934"/>
                </a:lnTo>
                <a:lnTo>
                  <a:pt x="2047963" y="941603"/>
                </a:lnTo>
                <a:lnTo>
                  <a:pt x="1549374" y="740740"/>
                </a:lnTo>
                <a:lnTo>
                  <a:pt x="1880006" y="50279"/>
                </a:lnTo>
                <a:lnTo>
                  <a:pt x="2546959" y="538391"/>
                </a:lnTo>
                <a:lnTo>
                  <a:pt x="2546959" y="502564"/>
                </a:lnTo>
                <a:lnTo>
                  <a:pt x="1882140" y="16002"/>
                </a:lnTo>
                <a:lnTo>
                  <a:pt x="1873923" y="27292"/>
                </a:lnTo>
                <a:lnTo>
                  <a:pt x="1861693" y="21463"/>
                </a:lnTo>
                <a:lnTo>
                  <a:pt x="1522450" y="729894"/>
                </a:lnTo>
                <a:lnTo>
                  <a:pt x="18288" y="123952"/>
                </a:lnTo>
                <a:lnTo>
                  <a:pt x="12827" y="137414"/>
                </a:lnTo>
                <a:lnTo>
                  <a:pt x="0" y="144145"/>
                </a:lnTo>
                <a:lnTo>
                  <a:pt x="904862" y="1869173"/>
                </a:lnTo>
                <a:lnTo>
                  <a:pt x="879221" y="1882648"/>
                </a:lnTo>
                <a:lnTo>
                  <a:pt x="957961" y="1939417"/>
                </a:lnTo>
                <a:lnTo>
                  <a:pt x="956830" y="1882013"/>
                </a:lnTo>
                <a:lnTo>
                  <a:pt x="956056" y="1842262"/>
                </a:lnTo>
                <a:lnTo>
                  <a:pt x="930402" y="1855749"/>
                </a:lnTo>
                <a:lnTo>
                  <a:pt x="43980" y="165633"/>
                </a:lnTo>
                <a:lnTo>
                  <a:pt x="1509877" y="756158"/>
                </a:lnTo>
                <a:lnTo>
                  <a:pt x="983678" y="1855038"/>
                </a:lnTo>
                <a:lnTo>
                  <a:pt x="957580" y="1842516"/>
                </a:lnTo>
                <a:lnTo>
                  <a:pt x="959231" y="1939671"/>
                </a:lnTo>
                <a:lnTo>
                  <a:pt x="959383" y="1939556"/>
                </a:lnTo>
                <a:lnTo>
                  <a:pt x="959231" y="1940179"/>
                </a:lnTo>
                <a:lnTo>
                  <a:pt x="961491" y="1939594"/>
                </a:lnTo>
                <a:lnTo>
                  <a:pt x="1056386" y="1941703"/>
                </a:lnTo>
                <a:lnTo>
                  <a:pt x="1046886" y="1921637"/>
                </a:lnTo>
                <a:lnTo>
                  <a:pt x="1045159" y="1918004"/>
                </a:lnTo>
                <a:lnTo>
                  <a:pt x="1053211" y="1915922"/>
                </a:lnTo>
                <a:lnTo>
                  <a:pt x="1050213" y="1912493"/>
                </a:lnTo>
                <a:lnTo>
                  <a:pt x="2581643" y="1187932"/>
                </a:lnTo>
                <a:lnTo>
                  <a:pt x="4394276" y="1918106"/>
                </a:lnTo>
                <a:lnTo>
                  <a:pt x="4390390" y="1923415"/>
                </a:lnTo>
                <a:lnTo>
                  <a:pt x="4398289" y="1924761"/>
                </a:lnTo>
                <a:lnTo>
                  <a:pt x="4389247" y="1947164"/>
                </a:lnTo>
                <a:lnTo>
                  <a:pt x="4484954" y="1939518"/>
                </a:lnTo>
                <a:lnTo>
                  <a:pt x="4486148" y="1940179"/>
                </a:lnTo>
                <a:lnTo>
                  <a:pt x="4486072" y="1939671"/>
                </a:lnTo>
                <a:lnTo>
                  <a:pt x="4486046" y="1939505"/>
                </a:lnTo>
                <a:lnTo>
                  <a:pt x="4486021" y="1939290"/>
                </a:lnTo>
                <a:lnTo>
                  <a:pt x="4485221" y="1933384"/>
                </a:lnTo>
                <a:lnTo>
                  <a:pt x="4487291" y="1939544"/>
                </a:lnTo>
                <a:lnTo>
                  <a:pt x="4535322" y="1869821"/>
                </a:lnTo>
                <a:lnTo>
                  <a:pt x="4542409" y="1859534"/>
                </a:lnTo>
                <a:lnTo>
                  <a:pt x="4513681" y="1855508"/>
                </a:lnTo>
                <a:lnTo>
                  <a:pt x="4753483" y="153162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48782" y="2797174"/>
            <a:ext cx="4745990" cy="2469515"/>
          </a:xfrm>
          <a:custGeom>
            <a:avLst/>
            <a:gdLst/>
            <a:ahLst/>
            <a:cxnLst/>
            <a:rect l="l" t="t" r="r" b="b"/>
            <a:pathLst>
              <a:path w="4745990" h="2469515">
                <a:moveTo>
                  <a:pt x="4745990" y="153162"/>
                </a:moveTo>
                <a:lnTo>
                  <a:pt x="4724527" y="133604"/>
                </a:lnTo>
                <a:lnTo>
                  <a:pt x="2678214" y="2391600"/>
                </a:lnTo>
                <a:lnTo>
                  <a:pt x="2670213" y="2389835"/>
                </a:lnTo>
                <a:lnTo>
                  <a:pt x="2661894" y="2382291"/>
                </a:lnTo>
                <a:lnTo>
                  <a:pt x="3185033" y="6350"/>
                </a:lnTo>
                <a:lnTo>
                  <a:pt x="3156712" y="0"/>
                </a:lnTo>
                <a:lnTo>
                  <a:pt x="2633586" y="2375992"/>
                </a:lnTo>
                <a:lnTo>
                  <a:pt x="2622677" y="2379370"/>
                </a:lnTo>
                <a:lnTo>
                  <a:pt x="2614371" y="2377541"/>
                </a:lnTo>
                <a:lnTo>
                  <a:pt x="1884299" y="15621"/>
                </a:lnTo>
                <a:lnTo>
                  <a:pt x="1856613" y="24257"/>
                </a:lnTo>
                <a:lnTo>
                  <a:pt x="2586126" y="2384399"/>
                </a:lnTo>
                <a:lnTo>
                  <a:pt x="2578379" y="2393061"/>
                </a:lnTo>
                <a:lnTo>
                  <a:pt x="2568105" y="2396248"/>
                </a:lnTo>
                <a:lnTo>
                  <a:pt x="19304" y="118872"/>
                </a:lnTo>
                <a:lnTo>
                  <a:pt x="0" y="140462"/>
                </a:lnTo>
                <a:lnTo>
                  <a:pt x="2552941" y="2421521"/>
                </a:lnTo>
                <a:lnTo>
                  <a:pt x="2533650" y="2443099"/>
                </a:lnTo>
                <a:lnTo>
                  <a:pt x="2627211" y="2468588"/>
                </a:lnTo>
                <a:lnTo>
                  <a:pt x="2627503" y="2468880"/>
                </a:lnTo>
                <a:lnTo>
                  <a:pt x="2627592" y="2468283"/>
                </a:lnTo>
                <a:lnTo>
                  <a:pt x="2627884" y="2469388"/>
                </a:lnTo>
                <a:lnTo>
                  <a:pt x="2628633" y="2468473"/>
                </a:lnTo>
                <a:lnTo>
                  <a:pt x="2718435" y="2433574"/>
                </a:lnTo>
                <a:lnTo>
                  <a:pt x="2708770" y="2424811"/>
                </a:lnTo>
                <a:lnTo>
                  <a:pt x="2696921" y="2414066"/>
                </a:lnTo>
                <a:lnTo>
                  <a:pt x="4745990" y="153162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927091" y="5932932"/>
            <a:ext cx="6898005" cy="492759"/>
            <a:chOff x="4927091" y="5932932"/>
            <a:chExt cx="6898005" cy="492759"/>
          </a:xfrm>
        </p:grpSpPr>
        <p:sp>
          <p:nvSpPr>
            <p:cNvPr id="40" name="object 40"/>
            <p:cNvSpPr/>
            <p:nvPr/>
          </p:nvSpPr>
          <p:spPr>
            <a:xfrm>
              <a:off x="4933187" y="5939028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6885431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6885431" y="480060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33187" y="5939028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0" y="480060"/>
                  </a:moveTo>
                  <a:lnTo>
                    <a:pt x="6885431" y="480060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43318" y="5341366"/>
            <a:ext cx="2264410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47512" y="2797936"/>
            <a:ext cx="4748530" cy="3143250"/>
          </a:xfrm>
          <a:custGeom>
            <a:avLst/>
            <a:gdLst/>
            <a:ahLst/>
            <a:cxnLst/>
            <a:rect l="l" t="t" r="r" b="b"/>
            <a:pathLst>
              <a:path w="4748530" h="3143250">
                <a:moveTo>
                  <a:pt x="4748403" y="151003"/>
                </a:moveTo>
                <a:lnTo>
                  <a:pt x="4724654" y="134239"/>
                </a:lnTo>
                <a:lnTo>
                  <a:pt x="2668130" y="3061373"/>
                </a:lnTo>
                <a:lnTo>
                  <a:pt x="2664383" y="3060725"/>
                </a:lnTo>
                <a:lnTo>
                  <a:pt x="2658668" y="3056699"/>
                </a:lnTo>
                <a:lnTo>
                  <a:pt x="3186430" y="4826"/>
                </a:lnTo>
                <a:lnTo>
                  <a:pt x="3157855" y="0"/>
                </a:lnTo>
                <a:lnTo>
                  <a:pt x="2630093" y="3052495"/>
                </a:lnTo>
                <a:lnTo>
                  <a:pt x="2624556" y="3053842"/>
                </a:lnTo>
                <a:lnTo>
                  <a:pt x="2622067" y="3053410"/>
                </a:lnTo>
                <a:lnTo>
                  <a:pt x="1885823" y="15748"/>
                </a:lnTo>
                <a:lnTo>
                  <a:pt x="1857629" y="22606"/>
                </a:lnTo>
                <a:lnTo>
                  <a:pt x="2593352" y="3057563"/>
                </a:lnTo>
                <a:lnTo>
                  <a:pt x="2587244" y="3062871"/>
                </a:lnTo>
                <a:lnTo>
                  <a:pt x="2580589" y="3064484"/>
                </a:lnTo>
                <a:lnTo>
                  <a:pt x="21844" y="119380"/>
                </a:lnTo>
                <a:lnTo>
                  <a:pt x="0" y="138430"/>
                </a:lnTo>
                <a:lnTo>
                  <a:pt x="2560726" y="3085871"/>
                </a:lnTo>
                <a:lnTo>
                  <a:pt x="2538857" y="3104845"/>
                </a:lnTo>
                <a:lnTo>
                  <a:pt x="2628493" y="3141878"/>
                </a:lnTo>
                <a:lnTo>
                  <a:pt x="2628773" y="3142196"/>
                </a:lnTo>
                <a:lnTo>
                  <a:pt x="2628849" y="3141815"/>
                </a:lnTo>
                <a:lnTo>
                  <a:pt x="2629154" y="3142780"/>
                </a:lnTo>
                <a:lnTo>
                  <a:pt x="2629992" y="3141649"/>
                </a:lnTo>
                <a:lnTo>
                  <a:pt x="2714625" y="3095980"/>
                </a:lnTo>
                <a:lnTo>
                  <a:pt x="2707805" y="3091192"/>
                </a:lnTo>
                <a:lnTo>
                  <a:pt x="2690939" y="3079356"/>
                </a:lnTo>
                <a:lnTo>
                  <a:pt x="4748403" y="151003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85026" y="3665982"/>
            <a:ext cx="3449320" cy="524510"/>
          </a:xfrm>
          <a:prstGeom prst="rect">
            <a:avLst/>
          </a:prstGeom>
          <a:solidFill>
            <a:srgbClr val="C00000"/>
          </a:solidFill>
          <a:ln w="19811">
            <a:solidFill>
              <a:srgbClr val="FFFFF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Matrix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Hell</a:t>
            </a:r>
            <a:r>
              <a:rPr sz="2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!!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21640" y="296037"/>
            <a:ext cx="58661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Why </a:t>
            </a:r>
            <a:r>
              <a:rPr spc="-114" dirty="0"/>
              <a:t>do </a:t>
            </a:r>
            <a:r>
              <a:rPr spc="-155" dirty="0"/>
              <a:t>you </a:t>
            </a:r>
            <a:r>
              <a:rPr spc="-190" dirty="0"/>
              <a:t>need</a:t>
            </a:r>
            <a:r>
              <a:rPr spc="-1019" dirty="0"/>
              <a:t> </a:t>
            </a:r>
            <a:r>
              <a:rPr spc="-140" dirty="0"/>
              <a:t>docker?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7067" y="2598420"/>
            <a:ext cx="2510155" cy="1661160"/>
            <a:chOff x="1687067" y="2598420"/>
            <a:chExt cx="2510155" cy="1661160"/>
          </a:xfrm>
        </p:grpSpPr>
        <p:sp>
          <p:nvSpPr>
            <p:cNvPr id="3" name="object 3"/>
            <p:cNvSpPr/>
            <p:nvPr/>
          </p:nvSpPr>
          <p:spPr>
            <a:xfrm>
              <a:off x="1687067" y="2598420"/>
              <a:ext cx="2510155" cy="1661160"/>
            </a:xfrm>
            <a:custGeom>
              <a:avLst/>
              <a:gdLst/>
              <a:ahLst/>
              <a:cxnLst/>
              <a:rect l="l" t="t" r="r" b="b"/>
              <a:pathLst>
                <a:path w="2510154" h="1661160">
                  <a:moveTo>
                    <a:pt x="2510028" y="0"/>
                  </a:moveTo>
                  <a:lnTo>
                    <a:pt x="0" y="0"/>
                  </a:lnTo>
                  <a:lnTo>
                    <a:pt x="0" y="1661159"/>
                  </a:lnTo>
                  <a:lnTo>
                    <a:pt x="2510028" y="1661159"/>
                  </a:lnTo>
                  <a:lnTo>
                    <a:pt x="251002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2483" y="2988544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82296" y="0"/>
                  </a:lnTo>
                </a:path>
                <a:path w="330835">
                  <a:moveTo>
                    <a:pt x="248363" y="0"/>
                  </a:moveTo>
                  <a:lnTo>
                    <a:pt x="330659" y="0"/>
                  </a:lnTo>
                </a:path>
              </a:pathLst>
            </a:custGeom>
            <a:ln w="3175">
              <a:solidFill>
                <a:srgbClr val="A8B6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08733" y="3323686"/>
            <a:ext cx="929005" cy="13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900" spc="20" dirty="0">
                <a:solidFill>
                  <a:srgbClr val="A9B7C5"/>
                </a:solidFill>
                <a:latin typeface="Courier New"/>
                <a:cs typeface="Courier New"/>
              </a:rPr>
              <a:t>color =</a:t>
            </a:r>
            <a:r>
              <a:rPr sz="900" spc="-5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900" spc="15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9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27632" y="2351532"/>
            <a:ext cx="1170940" cy="1756410"/>
            <a:chOff x="1627632" y="2351532"/>
            <a:chExt cx="1170940" cy="1756410"/>
          </a:xfrm>
        </p:grpSpPr>
        <p:sp>
          <p:nvSpPr>
            <p:cNvPr id="7" name="object 7"/>
            <p:cNvSpPr/>
            <p:nvPr/>
          </p:nvSpPr>
          <p:spPr>
            <a:xfrm>
              <a:off x="1932178" y="41058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82282" y="0"/>
                  </a:lnTo>
                </a:path>
                <a:path w="329564">
                  <a:moveTo>
                    <a:pt x="246848" y="0"/>
                  </a:moveTo>
                  <a:lnTo>
                    <a:pt x="329131" y="0"/>
                  </a:lnTo>
                </a:path>
              </a:pathLst>
            </a:custGeom>
            <a:ln w="3175">
              <a:solidFill>
                <a:srgbClr val="A8B6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7059" y="41058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81345" y="0"/>
                  </a:lnTo>
                </a:path>
                <a:path w="329564">
                  <a:moveTo>
                    <a:pt x="248107" y="0"/>
                  </a:moveTo>
                  <a:lnTo>
                    <a:pt x="329452" y="0"/>
                  </a:lnTo>
                </a:path>
              </a:pathLst>
            </a:custGeom>
            <a:ln w="3175">
              <a:solidFill>
                <a:srgbClr val="6985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7632" y="2351532"/>
              <a:ext cx="608076" cy="2971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3352" y="2372918"/>
              <a:ext cx="452627" cy="274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7068" y="2391156"/>
              <a:ext cx="494030" cy="184785"/>
            </a:xfrm>
            <a:custGeom>
              <a:avLst/>
              <a:gdLst/>
              <a:ahLst/>
              <a:cxnLst/>
              <a:rect l="l" t="t" r="r" b="b"/>
              <a:pathLst>
                <a:path w="494030" h="184785">
                  <a:moveTo>
                    <a:pt x="493775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493775" y="184403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87067" y="2391155"/>
            <a:ext cx="494030" cy="2076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600" spc="15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2600" y="3236976"/>
            <a:ext cx="2444750" cy="226060"/>
          </a:xfrm>
          <a:custGeom>
            <a:avLst/>
            <a:gdLst/>
            <a:ahLst/>
            <a:cxnLst/>
            <a:rect l="l" t="t" r="r" b="b"/>
            <a:pathLst>
              <a:path w="2444750" h="226060">
                <a:moveTo>
                  <a:pt x="2444496" y="0"/>
                </a:moveTo>
                <a:lnTo>
                  <a:pt x="0" y="0"/>
                </a:lnTo>
                <a:lnTo>
                  <a:pt x="0" y="225551"/>
                </a:lnTo>
                <a:lnTo>
                  <a:pt x="2444496" y="225551"/>
                </a:lnTo>
                <a:lnTo>
                  <a:pt x="244449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87067" y="2598420"/>
            <a:ext cx="2510155" cy="166116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515"/>
              </a:spcBef>
            </a:pP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500" spc="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5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  <a:spcBef>
                <a:spcPts val="40"/>
              </a:spcBef>
            </a:pP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500" spc="5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</a:pP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Flask( name</a:t>
            </a:r>
            <a:r>
              <a:rPr sz="500" spc="7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</a:pP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5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  <a:spcBef>
                <a:spcPts val="35"/>
              </a:spcBef>
            </a:pP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500">
              <a:latin typeface="Courier New"/>
              <a:cs typeface="Courier New"/>
            </a:endParaRPr>
          </a:p>
          <a:p>
            <a:pPr marL="186690">
              <a:lnSpc>
                <a:spcPct val="100000"/>
              </a:lnSpc>
              <a:spcBef>
                <a:spcPts val="515"/>
              </a:spcBef>
            </a:pPr>
            <a:r>
              <a:rPr sz="650" spc="5" dirty="0">
                <a:solidFill>
                  <a:srgbClr val="A9B7C5"/>
                </a:solidFill>
                <a:latin typeface="Courier New"/>
                <a:cs typeface="Courier New"/>
              </a:rPr>
              <a:t>os.environ.get(</a:t>
            </a:r>
            <a:r>
              <a:rPr sz="650" spc="5" dirty="0">
                <a:solidFill>
                  <a:srgbClr val="6A8658"/>
                </a:solidFill>
                <a:latin typeface="Courier New"/>
                <a:cs typeface="Courier New"/>
              </a:rPr>
              <a:t>'APP_COLOR'</a:t>
            </a:r>
            <a:r>
              <a:rPr sz="650" spc="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Courier New"/>
              <a:cs typeface="Courier New"/>
            </a:endParaRPr>
          </a:p>
          <a:p>
            <a:pPr marL="121285" marR="1764030">
              <a:lnSpc>
                <a:spcPct val="106000"/>
              </a:lnSpc>
            </a:pPr>
            <a:r>
              <a:rPr sz="500" spc="20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500" spc="20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)  </a:t>
            </a: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500" spc="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20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5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50"/>
              </a:spcBef>
            </a:pPr>
            <a:r>
              <a:rPr sz="500" spc="2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5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500" spc="20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500" spc="4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20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00">
              <a:latin typeface="Courier New"/>
              <a:cs typeface="Courier New"/>
            </a:endParaRPr>
          </a:p>
          <a:p>
            <a:pPr marL="285750" marR="730885" indent="-165100">
              <a:lnSpc>
                <a:spcPct val="108000"/>
              </a:lnSpc>
              <a:spcBef>
                <a:spcPts val="5"/>
              </a:spcBef>
            </a:pPr>
            <a:r>
              <a:rPr sz="500" spc="1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name </a:t>
            </a: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500" spc="15" dirty="0">
                <a:solidFill>
                  <a:srgbClr val="6A8658"/>
                </a:solidFill>
                <a:latin typeface="Courier New"/>
                <a:cs typeface="Courier New"/>
              </a:rPr>
              <a:t>" </a:t>
            </a:r>
            <a:r>
              <a:rPr sz="500" spc="20" dirty="0">
                <a:solidFill>
                  <a:srgbClr val="6A8658"/>
                </a:solidFill>
                <a:latin typeface="Courier New"/>
                <a:cs typeface="Courier New"/>
              </a:rPr>
              <a:t>main "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:  app.run(</a:t>
            </a:r>
            <a:r>
              <a:rPr sz="500" spc="2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500" spc="2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500" spc="20" dirty="0">
                <a:solidFill>
                  <a:srgbClr val="CC7831"/>
                </a:solidFill>
                <a:latin typeface="Courier New"/>
                <a:cs typeface="Courier New"/>
              </a:rPr>
              <a:t>, </a:t>
            </a:r>
            <a:r>
              <a:rPr sz="500" spc="20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500" spc="20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500" spc="2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38273" y="2311539"/>
            <a:ext cx="1874520" cy="2232660"/>
          </a:xfrm>
          <a:custGeom>
            <a:avLst/>
            <a:gdLst/>
            <a:ahLst/>
            <a:cxnLst/>
            <a:rect l="l" t="t" r="r" b="b"/>
            <a:pathLst>
              <a:path w="1874520" h="2232660">
                <a:moveTo>
                  <a:pt x="880186" y="1232217"/>
                </a:moveTo>
                <a:lnTo>
                  <a:pt x="0" y="699719"/>
                </a:lnTo>
                <a:lnTo>
                  <a:pt x="0" y="1699564"/>
                </a:lnTo>
                <a:lnTo>
                  <a:pt x="880186" y="2232075"/>
                </a:lnTo>
                <a:lnTo>
                  <a:pt x="880186" y="1232217"/>
                </a:lnTo>
                <a:close/>
              </a:path>
              <a:path w="1874520" h="2232660">
                <a:moveTo>
                  <a:pt x="1362862" y="875322"/>
                </a:moveTo>
                <a:lnTo>
                  <a:pt x="425894" y="308838"/>
                </a:lnTo>
                <a:lnTo>
                  <a:pt x="0" y="566585"/>
                </a:lnTo>
                <a:lnTo>
                  <a:pt x="936967" y="1133081"/>
                </a:lnTo>
                <a:lnTo>
                  <a:pt x="1362862" y="875322"/>
                </a:lnTo>
                <a:close/>
              </a:path>
              <a:path w="1874520" h="2232660">
                <a:moveTo>
                  <a:pt x="1873935" y="699719"/>
                </a:moveTo>
                <a:lnTo>
                  <a:pt x="1306068" y="1043279"/>
                </a:lnTo>
                <a:lnTo>
                  <a:pt x="1306068" y="1189723"/>
                </a:lnTo>
                <a:lnTo>
                  <a:pt x="1306068" y="1387995"/>
                </a:lnTo>
                <a:lnTo>
                  <a:pt x="1107325" y="1501292"/>
                </a:lnTo>
                <a:lnTo>
                  <a:pt x="1107325" y="1303032"/>
                </a:lnTo>
                <a:lnTo>
                  <a:pt x="1306068" y="1189723"/>
                </a:lnTo>
                <a:lnTo>
                  <a:pt x="1306068" y="1043279"/>
                </a:lnTo>
                <a:lnTo>
                  <a:pt x="993749" y="1232217"/>
                </a:lnTo>
                <a:lnTo>
                  <a:pt x="993749" y="2232075"/>
                </a:lnTo>
                <a:lnTo>
                  <a:pt x="1873935" y="1699564"/>
                </a:lnTo>
                <a:lnTo>
                  <a:pt x="1873935" y="1501292"/>
                </a:lnTo>
                <a:lnTo>
                  <a:pt x="1873935" y="1189723"/>
                </a:lnTo>
                <a:lnTo>
                  <a:pt x="1873935" y="699719"/>
                </a:lnTo>
                <a:close/>
              </a:path>
              <a:path w="1874520" h="2232660">
                <a:moveTo>
                  <a:pt x="1873935" y="566585"/>
                </a:moveTo>
                <a:lnTo>
                  <a:pt x="936967" y="0"/>
                </a:lnTo>
                <a:lnTo>
                  <a:pt x="533793" y="243687"/>
                </a:lnTo>
                <a:lnTo>
                  <a:pt x="1470748" y="810183"/>
                </a:lnTo>
                <a:lnTo>
                  <a:pt x="1873935" y="566585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17347" y="5911596"/>
            <a:ext cx="5797296" cy="487692"/>
            <a:chOff x="117347" y="5911596"/>
            <a:chExt cx="5797296" cy="487692"/>
          </a:xfrm>
        </p:grpSpPr>
        <p:sp>
          <p:nvSpPr>
            <p:cNvPr id="17" name="object 17"/>
            <p:cNvSpPr/>
            <p:nvPr/>
          </p:nvSpPr>
          <p:spPr>
            <a:xfrm>
              <a:off x="117347" y="5920740"/>
              <a:ext cx="5797296" cy="4115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703" y="5911596"/>
              <a:ext cx="131216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83" y="5960364"/>
              <a:ext cx="5683250" cy="299085"/>
            </a:xfrm>
            <a:custGeom>
              <a:avLst/>
              <a:gdLst/>
              <a:ahLst/>
              <a:cxnLst/>
              <a:rect l="l" t="t" r="r" b="b"/>
              <a:pathLst>
                <a:path w="5683250" h="299085">
                  <a:moveTo>
                    <a:pt x="568299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5682996" y="298704"/>
                  </a:lnTo>
                  <a:lnTo>
                    <a:pt x="56829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0989" y="5976617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219444" y="1566672"/>
            <a:ext cx="5711952" cy="3724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98935" y="6012931"/>
            <a:ext cx="3754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70" baseline="4629" dirty="0">
                <a:solidFill>
                  <a:srgbClr val="D9D9D9"/>
                </a:solidFill>
                <a:latin typeface="Arial"/>
                <a:cs typeface="Arial"/>
              </a:rPr>
              <a:t>docker run </a:t>
            </a:r>
            <a:r>
              <a:rPr lang="en-IN" sz="1800" spc="-7" baseline="2314" dirty="0">
                <a:solidFill>
                  <a:srgbClr val="FFFFFF"/>
                </a:solidFill>
                <a:latin typeface="Courier New"/>
                <a:cs typeface="Courier New"/>
              </a:rPr>
              <a:t>-e</a:t>
            </a:r>
            <a:r>
              <a:rPr lang="en-IN" sz="1800" spc="22" baseline="23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IN" sz="1800" baseline="2314" dirty="0">
                <a:solidFill>
                  <a:srgbClr val="FFFFFF"/>
                </a:solidFill>
                <a:latin typeface="Courier New"/>
                <a:cs typeface="Courier New"/>
              </a:rPr>
              <a:t>APP_COLOR=blue</a:t>
            </a:r>
            <a:endParaRPr sz="1800" baseline="4629" dirty="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ENV </a:t>
            </a:r>
            <a:r>
              <a:rPr spc="-240" dirty="0"/>
              <a:t>Variables </a:t>
            </a:r>
            <a:r>
              <a:rPr spc="-200" dirty="0"/>
              <a:t>in</a:t>
            </a:r>
            <a:r>
              <a:rPr spc="-675" dirty="0"/>
              <a:t> </a:t>
            </a:r>
            <a:r>
              <a:rPr spc="-210" dirty="0"/>
              <a:t>Docker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102" y="1197589"/>
            <a:ext cx="5796280" cy="488315"/>
            <a:chOff x="496823" y="1082027"/>
            <a:chExt cx="5796280" cy="488315"/>
          </a:xfrm>
        </p:grpSpPr>
        <p:sp>
          <p:nvSpPr>
            <p:cNvPr id="3" name="object 3"/>
            <p:cNvSpPr/>
            <p:nvPr/>
          </p:nvSpPr>
          <p:spPr>
            <a:xfrm>
              <a:off x="496823" y="1091145"/>
              <a:ext cx="5795772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8179" y="1082027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259" y="1130807"/>
              <a:ext cx="5681980" cy="300355"/>
            </a:xfrm>
            <a:custGeom>
              <a:avLst/>
              <a:gdLst/>
              <a:ahLst/>
              <a:cxnLst/>
              <a:rect l="l" t="t" r="r" b="b"/>
              <a:pathLst>
                <a:path w="5681980" h="300355">
                  <a:moveTo>
                    <a:pt x="568147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681472" y="300227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0465" y="11470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5743" y="1260152"/>
            <a:ext cx="5681980" cy="3003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75"/>
              </a:spcBef>
              <a:tabLst>
                <a:tab pos="330136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-7" baseline="2314" dirty="0">
                <a:solidFill>
                  <a:srgbClr val="FFFFFF"/>
                </a:solidFill>
                <a:latin typeface="Courier New"/>
                <a:cs typeface="Courier New"/>
              </a:rPr>
              <a:t>-e</a:t>
            </a:r>
            <a:r>
              <a:rPr sz="1800" spc="22" baseline="23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baseline="2314" dirty="0">
                <a:solidFill>
                  <a:srgbClr val="FFFFFF"/>
                </a:solidFill>
                <a:latin typeface="Courier New"/>
                <a:cs typeface="Courier New"/>
              </a:rPr>
              <a:t>APP_COLOR=blue	simple-webapp-color</a:t>
            </a:r>
            <a:endParaRPr sz="1800" baseline="2314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99704" y="461772"/>
            <a:ext cx="2310383" cy="150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44068" y="3049511"/>
            <a:ext cx="5796280" cy="488315"/>
            <a:chOff x="544068" y="3049511"/>
            <a:chExt cx="5796280" cy="488315"/>
          </a:xfrm>
        </p:grpSpPr>
        <p:sp>
          <p:nvSpPr>
            <p:cNvPr id="10" name="object 10"/>
            <p:cNvSpPr/>
            <p:nvPr/>
          </p:nvSpPr>
          <p:spPr>
            <a:xfrm>
              <a:off x="544068" y="3058617"/>
              <a:ext cx="5795772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5423" y="3049511"/>
              <a:ext cx="525018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503" y="3098292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3504" y="3098292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-e </a:t>
            </a:r>
            <a:r>
              <a:rPr sz="1400" spc="-90" dirty="0">
                <a:solidFill>
                  <a:srgbClr val="D9D9D9"/>
                </a:solidFill>
                <a:latin typeface="Arial"/>
                <a:cs typeface="Arial"/>
              </a:rPr>
              <a:t>APP_COLOR=green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simple-webapp-color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709" y="31145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93607" y="2514600"/>
            <a:ext cx="2307336" cy="1507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91312" y="4840211"/>
            <a:ext cx="5796280" cy="488315"/>
            <a:chOff x="591312" y="4840211"/>
            <a:chExt cx="5796280" cy="488315"/>
          </a:xfrm>
        </p:grpSpPr>
        <p:sp>
          <p:nvSpPr>
            <p:cNvPr id="17" name="object 17"/>
            <p:cNvSpPr/>
            <p:nvPr/>
          </p:nvSpPr>
          <p:spPr>
            <a:xfrm>
              <a:off x="591312" y="4849317"/>
              <a:ext cx="5795772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2668" y="4840211"/>
              <a:ext cx="5151120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748" y="488899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0748" y="4888991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-e </a:t>
            </a:r>
            <a:r>
              <a:rPr sz="1400" spc="-80" dirty="0">
                <a:solidFill>
                  <a:srgbClr val="D9D9D9"/>
                </a:solidFill>
                <a:latin typeface="Arial"/>
                <a:cs typeface="Arial"/>
              </a:rPr>
              <a:t>APP_COLOR=pink</a:t>
            </a:r>
            <a:r>
              <a:rPr sz="1400" spc="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simple-webapp-color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4953" y="49052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93607" y="4338828"/>
            <a:ext cx="2316479" cy="1513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5841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800" spc="-114" dirty="0"/>
              <a:t>ENV </a:t>
            </a:r>
            <a:r>
              <a:rPr lang="en-IN" sz="2800" spc="-240" dirty="0"/>
              <a:t>Variables </a:t>
            </a:r>
            <a:r>
              <a:rPr lang="en-IN" sz="2800" spc="-200" dirty="0"/>
              <a:t>in</a:t>
            </a:r>
            <a:r>
              <a:rPr lang="en-IN" sz="2800" spc="-675" dirty="0"/>
              <a:t>    </a:t>
            </a:r>
            <a:r>
              <a:rPr lang="en-IN" sz="2800" spc="-210" dirty="0"/>
              <a:t>Docker</a:t>
            </a:r>
            <a:endParaRPr sz="2800" spc="-21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2388" y="1001267"/>
            <a:ext cx="7443596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133" y="2083053"/>
            <a:ext cx="388556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970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ma</a:t>
            </a:r>
            <a:r>
              <a:rPr sz="9600" spc="509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891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What </a:t>
            </a:r>
            <a:r>
              <a:rPr spc="-204" dirty="0"/>
              <a:t>am </a:t>
            </a:r>
            <a:r>
              <a:rPr spc="-150" dirty="0"/>
              <a:t>I</a:t>
            </a:r>
            <a:r>
              <a:rPr spc="-680" dirty="0"/>
              <a:t> </a:t>
            </a:r>
            <a:r>
              <a:rPr spc="-185" dirty="0"/>
              <a:t>containerizing?</a:t>
            </a:r>
          </a:p>
        </p:txBody>
      </p:sp>
      <p:sp>
        <p:nvSpPr>
          <p:cNvPr id="18" name="object 18"/>
          <p:cNvSpPr/>
          <p:nvPr/>
        </p:nvSpPr>
        <p:spPr>
          <a:xfrm>
            <a:off x="4206240" y="2572473"/>
            <a:ext cx="2569464" cy="1005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26580" y="1234439"/>
            <a:ext cx="5044440" cy="1780539"/>
            <a:chOff x="6926580" y="1234439"/>
            <a:chExt cx="5044440" cy="1780539"/>
          </a:xfrm>
        </p:grpSpPr>
        <p:sp>
          <p:nvSpPr>
            <p:cNvPr id="7" name="object 7"/>
            <p:cNvSpPr/>
            <p:nvPr/>
          </p:nvSpPr>
          <p:spPr>
            <a:xfrm>
              <a:off x="6926580" y="1234439"/>
              <a:ext cx="5044440" cy="1780539"/>
            </a:xfrm>
            <a:custGeom>
              <a:avLst/>
              <a:gdLst/>
              <a:ahLst/>
              <a:cxnLst/>
              <a:rect l="l" t="t" r="r" b="b"/>
              <a:pathLst>
                <a:path w="5044440" h="1780539">
                  <a:moveTo>
                    <a:pt x="603504" y="524256"/>
                  </a:moveTo>
                  <a:lnTo>
                    <a:pt x="599541" y="475322"/>
                  </a:lnTo>
                  <a:lnTo>
                    <a:pt x="588111" y="428891"/>
                  </a:lnTo>
                  <a:lnTo>
                    <a:pt x="569810" y="385597"/>
                  </a:lnTo>
                  <a:lnTo>
                    <a:pt x="545274" y="346062"/>
                  </a:lnTo>
                  <a:lnTo>
                    <a:pt x="515099" y="310908"/>
                  </a:lnTo>
                  <a:lnTo>
                    <a:pt x="479945" y="280733"/>
                  </a:lnTo>
                  <a:lnTo>
                    <a:pt x="440410" y="256197"/>
                  </a:lnTo>
                  <a:lnTo>
                    <a:pt x="397116" y="237896"/>
                  </a:lnTo>
                  <a:lnTo>
                    <a:pt x="350685" y="226466"/>
                  </a:lnTo>
                  <a:lnTo>
                    <a:pt x="301752" y="222504"/>
                  </a:lnTo>
                  <a:lnTo>
                    <a:pt x="252806" y="226466"/>
                  </a:lnTo>
                  <a:lnTo>
                    <a:pt x="206375" y="237896"/>
                  </a:lnTo>
                  <a:lnTo>
                    <a:pt x="163080" y="256197"/>
                  </a:lnTo>
                  <a:lnTo>
                    <a:pt x="123545" y="280733"/>
                  </a:lnTo>
                  <a:lnTo>
                    <a:pt x="88392" y="310908"/>
                  </a:lnTo>
                  <a:lnTo>
                    <a:pt x="58216" y="346062"/>
                  </a:lnTo>
                  <a:lnTo>
                    <a:pt x="33680" y="385597"/>
                  </a:lnTo>
                  <a:lnTo>
                    <a:pt x="15379" y="428891"/>
                  </a:lnTo>
                  <a:lnTo>
                    <a:pt x="3949" y="475322"/>
                  </a:lnTo>
                  <a:lnTo>
                    <a:pt x="0" y="524256"/>
                  </a:lnTo>
                  <a:lnTo>
                    <a:pt x="3949" y="573201"/>
                  </a:lnTo>
                  <a:lnTo>
                    <a:pt x="15379" y="619633"/>
                  </a:lnTo>
                  <a:lnTo>
                    <a:pt x="33680" y="662927"/>
                  </a:lnTo>
                  <a:lnTo>
                    <a:pt x="58216" y="702462"/>
                  </a:lnTo>
                  <a:lnTo>
                    <a:pt x="88392" y="737616"/>
                  </a:lnTo>
                  <a:lnTo>
                    <a:pt x="123545" y="767791"/>
                  </a:lnTo>
                  <a:lnTo>
                    <a:pt x="163080" y="792327"/>
                  </a:lnTo>
                  <a:lnTo>
                    <a:pt x="206375" y="810628"/>
                  </a:lnTo>
                  <a:lnTo>
                    <a:pt x="252806" y="822058"/>
                  </a:lnTo>
                  <a:lnTo>
                    <a:pt x="301752" y="826008"/>
                  </a:lnTo>
                  <a:lnTo>
                    <a:pt x="350685" y="822058"/>
                  </a:lnTo>
                  <a:lnTo>
                    <a:pt x="397116" y="810628"/>
                  </a:lnTo>
                  <a:lnTo>
                    <a:pt x="440410" y="792327"/>
                  </a:lnTo>
                  <a:lnTo>
                    <a:pt x="479945" y="767791"/>
                  </a:lnTo>
                  <a:lnTo>
                    <a:pt x="515099" y="737616"/>
                  </a:lnTo>
                  <a:lnTo>
                    <a:pt x="545274" y="702462"/>
                  </a:lnTo>
                  <a:lnTo>
                    <a:pt x="569810" y="662927"/>
                  </a:lnTo>
                  <a:lnTo>
                    <a:pt x="588111" y="619633"/>
                  </a:lnTo>
                  <a:lnTo>
                    <a:pt x="599541" y="573201"/>
                  </a:lnTo>
                  <a:lnTo>
                    <a:pt x="603504" y="524256"/>
                  </a:lnTo>
                  <a:close/>
                </a:path>
                <a:path w="5044440" h="1780539">
                  <a:moveTo>
                    <a:pt x="5044440" y="890016"/>
                  </a:moveTo>
                  <a:lnTo>
                    <a:pt x="5043132" y="841197"/>
                  </a:lnTo>
                  <a:lnTo>
                    <a:pt x="5039284" y="793051"/>
                  </a:lnTo>
                  <a:lnTo>
                    <a:pt x="5032959" y="745667"/>
                  </a:lnTo>
                  <a:lnTo>
                    <a:pt x="5024209" y="699109"/>
                  </a:lnTo>
                  <a:lnTo>
                    <a:pt x="5013109" y="653440"/>
                  </a:lnTo>
                  <a:lnTo>
                    <a:pt x="4999723" y="608723"/>
                  </a:lnTo>
                  <a:lnTo>
                    <a:pt x="4984115" y="565048"/>
                  </a:lnTo>
                  <a:lnTo>
                    <a:pt x="4966373" y="522452"/>
                  </a:lnTo>
                  <a:lnTo>
                    <a:pt x="4946535" y="481037"/>
                  </a:lnTo>
                  <a:lnTo>
                    <a:pt x="4924691" y="440842"/>
                  </a:lnTo>
                  <a:lnTo>
                    <a:pt x="4900892" y="401942"/>
                  </a:lnTo>
                  <a:lnTo>
                    <a:pt x="4875212" y="364413"/>
                  </a:lnTo>
                  <a:lnTo>
                    <a:pt x="4847717" y="328320"/>
                  </a:lnTo>
                  <a:lnTo>
                    <a:pt x="4818469" y="293725"/>
                  </a:lnTo>
                  <a:lnTo>
                    <a:pt x="4787544" y="260705"/>
                  </a:lnTo>
                  <a:lnTo>
                    <a:pt x="4755007" y="229323"/>
                  </a:lnTo>
                  <a:lnTo>
                    <a:pt x="4720920" y="199644"/>
                  </a:lnTo>
                  <a:lnTo>
                    <a:pt x="4685347" y="171742"/>
                  </a:lnTo>
                  <a:lnTo>
                    <a:pt x="4648365" y="145681"/>
                  </a:lnTo>
                  <a:lnTo>
                    <a:pt x="4610036" y="121526"/>
                  </a:lnTo>
                  <a:lnTo>
                    <a:pt x="4570425" y="99352"/>
                  </a:lnTo>
                  <a:lnTo>
                    <a:pt x="4529607" y="79235"/>
                  </a:lnTo>
                  <a:lnTo>
                    <a:pt x="4487634" y="61214"/>
                  </a:lnTo>
                  <a:lnTo>
                    <a:pt x="4444593" y="45389"/>
                  </a:lnTo>
                  <a:lnTo>
                    <a:pt x="4400524" y="31800"/>
                  </a:lnTo>
                  <a:lnTo>
                    <a:pt x="4355516" y="20535"/>
                  </a:lnTo>
                  <a:lnTo>
                    <a:pt x="4309630" y="11658"/>
                  </a:lnTo>
                  <a:lnTo>
                    <a:pt x="4262933" y="5232"/>
                  </a:lnTo>
                  <a:lnTo>
                    <a:pt x="4215498" y="1320"/>
                  </a:lnTo>
                  <a:lnTo>
                    <a:pt x="4167378" y="0"/>
                  </a:lnTo>
                  <a:lnTo>
                    <a:pt x="4119245" y="1320"/>
                  </a:lnTo>
                  <a:lnTo>
                    <a:pt x="4071810" y="5232"/>
                  </a:lnTo>
                  <a:lnTo>
                    <a:pt x="4025112" y="11658"/>
                  </a:lnTo>
                  <a:lnTo>
                    <a:pt x="3979227" y="20535"/>
                  </a:lnTo>
                  <a:lnTo>
                    <a:pt x="3934218" y="31800"/>
                  </a:lnTo>
                  <a:lnTo>
                    <a:pt x="3890149" y="45389"/>
                  </a:lnTo>
                  <a:lnTo>
                    <a:pt x="3847109" y="61214"/>
                  </a:lnTo>
                  <a:lnTo>
                    <a:pt x="3805136" y="79235"/>
                  </a:lnTo>
                  <a:lnTo>
                    <a:pt x="3764318" y="99352"/>
                  </a:lnTo>
                  <a:lnTo>
                    <a:pt x="3724706" y="121526"/>
                  </a:lnTo>
                  <a:lnTo>
                    <a:pt x="3686378" y="145681"/>
                  </a:lnTo>
                  <a:lnTo>
                    <a:pt x="3649395" y="171742"/>
                  </a:lnTo>
                  <a:lnTo>
                    <a:pt x="3613823" y="199644"/>
                  </a:lnTo>
                  <a:lnTo>
                    <a:pt x="3579736" y="229323"/>
                  </a:lnTo>
                  <a:lnTo>
                    <a:pt x="3547199" y="260705"/>
                  </a:lnTo>
                  <a:lnTo>
                    <a:pt x="3516274" y="293725"/>
                  </a:lnTo>
                  <a:lnTo>
                    <a:pt x="3487026" y="328320"/>
                  </a:lnTo>
                  <a:lnTo>
                    <a:pt x="3459530" y="364413"/>
                  </a:lnTo>
                  <a:lnTo>
                    <a:pt x="3433851" y="401942"/>
                  </a:lnTo>
                  <a:lnTo>
                    <a:pt x="3410051" y="440842"/>
                  </a:lnTo>
                  <a:lnTo>
                    <a:pt x="3388207" y="481037"/>
                  </a:lnTo>
                  <a:lnTo>
                    <a:pt x="3368370" y="522452"/>
                  </a:lnTo>
                  <a:lnTo>
                    <a:pt x="3350628" y="565048"/>
                  </a:lnTo>
                  <a:lnTo>
                    <a:pt x="3335020" y="608723"/>
                  </a:lnTo>
                  <a:lnTo>
                    <a:pt x="3321634" y="653440"/>
                  </a:lnTo>
                  <a:lnTo>
                    <a:pt x="3310534" y="699109"/>
                  </a:lnTo>
                  <a:lnTo>
                    <a:pt x="3301784" y="745667"/>
                  </a:lnTo>
                  <a:lnTo>
                    <a:pt x="3295459" y="793051"/>
                  </a:lnTo>
                  <a:lnTo>
                    <a:pt x="3291611" y="841197"/>
                  </a:lnTo>
                  <a:lnTo>
                    <a:pt x="3290316" y="890016"/>
                  </a:lnTo>
                  <a:lnTo>
                    <a:pt x="3291611" y="938847"/>
                  </a:lnTo>
                  <a:lnTo>
                    <a:pt x="3295459" y="986993"/>
                  </a:lnTo>
                  <a:lnTo>
                    <a:pt x="3301784" y="1034376"/>
                  </a:lnTo>
                  <a:lnTo>
                    <a:pt x="3310534" y="1080935"/>
                  </a:lnTo>
                  <a:lnTo>
                    <a:pt x="3321634" y="1126604"/>
                  </a:lnTo>
                  <a:lnTo>
                    <a:pt x="3335020" y="1171321"/>
                  </a:lnTo>
                  <a:lnTo>
                    <a:pt x="3350628" y="1214996"/>
                  </a:lnTo>
                  <a:lnTo>
                    <a:pt x="3368370" y="1257592"/>
                  </a:lnTo>
                  <a:lnTo>
                    <a:pt x="3388207" y="1299006"/>
                  </a:lnTo>
                  <a:lnTo>
                    <a:pt x="3410051" y="1339202"/>
                  </a:lnTo>
                  <a:lnTo>
                    <a:pt x="3433851" y="1378102"/>
                  </a:lnTo>
                  <a:lnTo>
                    <a:pt x="3459530" y="1415630"/>
                  </a:lnTo>
                  <a:lnTo>
                    <a:pt x="3487026" y="1451724"/>
                  </a:lnTo>
                  <a:lnTo>
                    <a:pt x="3516274" y="1486319"/>
                  </a:lnTo>
                  <a:lnTo>
                    <a:pt x="3547199" y="1519339"/>
                  </a:lnTo>
                  <a:lnTo>
                    <a:pt x="3579736" y="1550720"/>
                  </a:lnTo>
                  <a:lnTo>
                    <a:pt x="3613823" y="1580400"/>
                  </a:lnTo>
                  <a:lnTo>
                    <a:pt x="3649395" y="1608302"/>
                  </a:lnTo>
                  <a:lnTo>
                    <a:pt x="3686378" y="1634363"/>
                  </a:lnTo>
                  <a:lnTo>
                    <a:pt x="3724706" y="1658518"/>
                  </a:lnTo>
                  <a:lnTo>
                    <a:pt x="3764318" y="1680692"/>
                  </a:lnTo>
                  <a:lnTo>
                    <a:pt x="3805136" y="1700809"/>
                  </a:lnTo>
                  <a:lnTo>
                    <a:pt x="3847109" y="1718830"/>
                  </a:lnTo>
                  <a:lnTo>
                    <a:pt x="3890149" y="1734654"/>
                  </a:lnTo>
                  <a:lnTo>
                    <a:pt x="3934218" y="1748243"/>
                  </a:lnTo>
                  <a:lnTo>
                    <a:pt x="3979227" y="1759508"/>
                  </a:lnTo>
                  <a:lnTo>
                    <a:pt x="4025112" y="1768386"/>
                  </a:lnTo>
                  <a:lnTo>
                    <a:pt x="4071810" y="1774812"/>
                  </a:lnTo>
                  <a:lnTo>
                    <a:pt x="4119245" y="1778723"/>
                  </a:lnTo>
                  <a:lnTo>
                    <a:pt x="4167378" y="1780032"/>
                  </a:lnTo>
                  <a:lnTo>
                    <a:pt x="4215498" y="1778723"/>
                  </a:lnTo>
                  <a:lnTo>
                    <a:pt x="4262933" y="1774812"/>
                  </a:lnTo>
                  <a:lnTo>
                    <a:pt x="4309630" y="1768386"/>
                  </a:lnTo>
                  <a:lnTo>
                    <a:pt x="4355516" y="1759508"/>
                  </a:lnTo>
                  <a:lnTo>
                    <a:pt x="4400524" y="1748243"/>
                  </a:lnTo>
                  <a:lnTo>
                    <a:pt x="4444593" y="1734654"/>
                  </a:lnTo>
                  <a:lnTo>
                    <a:pt x="4487634" y="1718830"/>
                  </a:lnTo>
                  <a:lnTo>
                    <a:pt x="4529607" y="1700809"/>
                  </a:lnTo>
                  <a:lnTo>
                    <a:pt x="4570425" y="1680692"/>
                  </a:lnTo>
                  <a:lnTo>
                    <a:pt x="4610036" y="1658518"/>
                  </a:lnTo>
                  <a:lnTo>
                    <a:pt x="4648365" y="1634363"/>
                  </a:lnTo>
                  <a:lnTo>
                    <a:pt x="4685347" y="1608302"/>
                  </a:lnTo>
                  <a:lnTo>
                    <a:pt x="4720920" y="1580400"/>
                  </a:lnTo>
                  <a:lnTo>
                    <a:pt x="4755007" y="1550720"/>
                  </a:lnTo>
                  <a:lnTo>
                    <a:pt x="4787544" y="1519339"/>
                  </a:lnTo>
                  <a:lnTo>
                    <a:pt x="4818469" y="1486319"/>
                  </a:lnTo>
                  <a:lnTo>
                    <a:pt x="4847717" y="1451724"/>
                  </a:lnTo>
                  <a:lnTo>
                    <a:pt x="4875212" y="1415630"/>
                  </a:lnTo>
                  <a:lnTo>
                    <a:pt x="4900892" y="1378102"/>
                  </a:lnTo>
                  <a:lnTo>
                    <a:pt x="4924691" y="1339202"/>
                  </a:lnTo>
                  <a:lnTo>
                    <a:pt x="4946535" y="1299006"/>
                  </a:lnTo>
                  <a:lnTo>
                    <a:pt x="4966373" y="1257592"/>
                  </a:lnTo>
                  <a:lnTo>
                    <a:pt x="4984115" y="1214996"/>
                  </a:lnTo>
                  <a:lnTo>
                    <a:pt x="4999723" y="1171321"/>
                  </a:lnTo>
                  <a:lnTo>
                    <a:pt x="5013109" y="1126604"/>
                  </a:lnTo>
                  <a:lnTo>
                    <a:pt x="5024209" y="1080935"/>
                  </a:lnTo>
                  <a:lnTo>
                    <a:pt x="5032959" y="1034376"/>
                  </a:lnTo>
                  <a:lnTo>
                    <a:pt x="5039284" y="986993"/>
                  </a:lnTo>
                  <a:lnTo>
                    <a:pt x="5043132" y="938847"/>
                  </a:lnTo>
                  <a:lnTo>
                    <a:pt x="5044440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38060" y="1600199"/>
              <a:ext cx="4526280" cy="279400"/>
            </a:xfrm>
            <a:custGeom>
              <a:avLst/>
              <a:gdLst/>
              <a:ahLst/>
              <a:cxnLst/>
              <a:rect l="l" t="t" r="r" b="b"/>
              <a:pathLst>
                <a:path w="4526280" h="279400">
                  <a:moveTo>
                    <a:pt x="452628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4526280" y="278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842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How </a:t>
            </a:r>
            <a:r>
              <a:rPr spc="-204" dirty="0"/>
              <a:t>to </a:t>
            </a:r>
            <a:r>
              <a:rPr spc="-275" dirty="0"/>
              <a:t>create </a:t>
            </a:r>
            <a:r>
              <a:rPr spc="-245" dirty="0"/>
              <a:t>my </a:t>
            </a:r>
            <a:r>
              <a:rPr spc="-140" dirty="0"/>
              <a:t>own</a:t>
            </a:r>
            <a:r>
              <a:rPr spc="-800" dirty="0"/>
              <a:t> </a:t>
            </a:r>
            <a:r>
              <a:rPr spc="-114" dirty="0"/>
              <a:t>image?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126236" y="1100315"/>
            <a:ext cx="2304415" cy="490855"/>
            <a:chOff x="1126236" y="1100315"/>
            <a:chExt cx="2304415" cy="490855"/>
          </a:xfrm>
        </p:grpSpPr>
        <p:sp>
          <p:nvSpPr>
            <p:cNvPr id="20" name="object 20"/>
            <p:cNvSpPr/>
            <p:nvPr/>
          </p:nvSpPr>
          <p:spPr>
            <a:xfrm>
              <a:off x="1141476" y="1107973"/>
              <a:ext cx="2289048" cy="4830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6236" y="1100315"/>
              <a:ext cx="1312164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0912" y="1147571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26236" y="1469136"/>
            <a:ext cx="5844540" cy="3014980"/>
            <a:chOff x="1126236" y="1469136"/>
            <a:chExt cx="5844540" cy="3014980"/>
          </a:xfrm>
        </p:grpSpPr>
        <p:sp>
          <p:nvSpPr>
            <p:cNvPr id="25" name="object 25"/>
            <p:cNvSpPr/>
            <p:nvPr/>
          </p:nvSpPr>
          <p:spPr>
            <a:xfrm>
              <a:off x="1141476" y="1478280"/>
              <a:ext cx="5829300" cy="3005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6236" y="1469136"/>
              <a:ext cx="5742432" cy="26212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0912" y="1517904"/>
              <a:ext cx="5715000" cy="2893060"/>
            </a:xfrm>
            <a:custGeom>
              <a:avLst/>
              <a:gdLst/>
              <a:ahLst/>
              <a:cxnLst/>
              <a:rect l="l" t="t" r="r" b="b"/>
              <a:pathLst>
                <a:path w="5715000" h="289306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</a:t>
            </a:r>
            <a:r>
              <a:rPr sz="1400" spc="4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35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26236" y="5233415"/>
            <a:ext cx="5843270" cy="488315"/>
            <a:chOff x="1126236" y="5233415"/>
            <a:chExt cx="5843270" cy="488315"/>
          </a:xfrm>
        </p:grpSpPr>
        <p:sp>
          <p:nvSpPr>
            <p:cNvPr id="34" name="object 34"/>
            <p:cNvSpPr/>
            <p:nvPr/>
          </p:nvSpPr>
          <p:spPr>
            <a:xfrm>
              <a:off x="1141476" y="5242559"/>
              <a:ext cx="5827776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6236" y="5233415"/>
              <a:ext cx="5151120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00911" y="5282184"/>
            <a:ext cx="5713730" cy="25199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15" dirty="0" err="1">
                <a:solidFill>
                  <a:srgbClr val="D9D9D9"/>
                </a:solidFill>
                <a:latin typeface="Arial"/>
                <a:cs typeface="Arial"/>
              </a:rPr>
              <a:t>myrepo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26236" y="5801867"/>
            <a:ext cx="4010025" cy="488315"/>
            <a:chOff x="1126236" y="5801867"/>
            <a:chExt cx="4010025" cy="488315"/>
          </a:xfrm>
        </p:grpSpPr>
        <p:sp>
          <p:nvSpPr>
            <p:cNvPr id="38" name="object 38"/>
            <p:cNvSpPr/>
            <p:nvPr/>
          </p:nvSpPr>
          <p:spPr>
            <a:xfrm>
              <a:off x="1141476" y="5811011"/>
              <a:ext cx="3994404" cy="4206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6236" y="5801867"/>
              <a:ext cx="3674364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00911" y="5850635"/>
            <a:ext cx="3880485" cy="251992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push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 err="1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lang="en-US" sz="1400" spc="-15" dirty="0" err="1">
                <a:solidFill>
                  <a:srgbClr val="D9D9D9"/>
                </a:solidFill>
                <a:latin typeface="Arial"/>
                <a:cs typeface="Arial"/>
              </a:rPr>
              <a:t>yrepo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68140" y="5780217"/>
            <a:ext cx="1649730" cy="696595"/>
            <a:chOff x="8868140" y="5780217"/>
            <a:chExt cx="1649730" cy="696595"/>
          </a:xfrm>
        </p:grpSpPr>
        <p:sp>
          <p:nvSpPr>
            <p:cNvPr id="42" name="object 42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w="1637665" h="68389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w="1637665" h="68389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w="1637665" h="68389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w="1637665" h="68389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w="1637665" h="68389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w="1637665" h="68389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w="1637665" h="68389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</a:pathLst>
            </a:custGeom>
            <a:ln w="12192">
              <a:solidFill>
                <a:srgbClr val="9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976993" y="5820651"/>
            <a:ext cx="28575" cy="26034"/>
          </a:xfrm>
          <a:custGeom>
            <a:avLst/>
            <a:gdLst/>
            <a:ahLst/>
            <a:cxnLst/>
            <a:rect l="l" t="t" r="r" b="b"/>
            <a:pathLst>
              <a:path w="28575" h="26035">
                <a:moveTo>
                  <a:pt x="0" y="25526"/>
                </a:moveTo>
                <a:lnTo>
                  <a:pt x="5778" y="18725"/>
                </a:lnTo>
                <a:lnTo>
                  <a:pt x="12414" y="12187"/>
                </a:lnTo>
                <a:lnTo>
                  <a:pt x="19859" y="5937"/>
                </a:lnTo>
                <a:lnTo>
                  <a:pt x="28066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13976" y="5836323"/>
            <a:ext cx="13970" cy="22225"/>
          </a:xfrm>
          <a:custGeom>
            <a:avLst/>
            <a:gdLst/>
            <a:ahLst/>
            <a:cxnLst/>
            <a:rect l="l" t="t" r="r" b="b"/>
            <a:pathLst>
              <a:path w="13970" h="22225">
                <a:moveTo>
                  <a:pt x="0" y="22021"/>
                </a:moveTo>
                <a:lnTo>
                  <a:pt x="2498" y="16344"/>
                </a:lnTo>
                <a:lnTo>
                  <a:pt x="5603" y="10772"/>
                </a:lnTo>
                <a:lnTo>
                  <a:pt x="9304" y="5319"/>
                </a:lnTo>
                <a:lnTo>
                  <a:pt x="13589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05239" y="5865825"/>
            <a:ext cx="49530" cy="21590"/>
          </a:xfrm>
          <a:custGeom>
            <a:avLst/>
            <a:gdLst/>
            <a:ahLst/>
            <a:cxnLst/>
            <a:rect l="l" t="t" r="r" b="b"/>
            <a:pathLst>
              <a:path w="49529" h="21589">
                <a:moveTo>
                  <a:pt x="0" y="0"/>
                </a:moveTo>
                <a:lnTo>
                  <a:pt x="13110" y="4691"/>
                </a:lnTo>
                <a:lnTo>
                  <a:pt x="25733" y="9821"/>
                </a:lnTo>
                <a:lnTo>
                  <a:pt x="37808" y="15378"/>
                </a:lnTo>
                <a:lnTo>
                  <a:pt x="49275" y="21348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22206" y="6011202"/>
            <a:ext cx="8890" cy="22860"/>
          </a:xfrm>
          <a:custGeom>
            <a:avLst/>
            <a:gdLst/>
            <a:ahLst/>
            <a:cxnLst/>
            <a:rect l="l" t="t" r="r" b="b"/>
            <a:pathLst>
              <a:path w="8890" h="22860">
                <a:moveTo>
                  <a:pt x="8509" y="22466"/>
                </a:moveTo>
                <a:lnTo>
                  <a:pt x="4699" y="15125"/>
                </a:lnTo>
                <a:lnTo>
                  <a:pt x="1777" y="7607"/>
                </a:lnTo>
                <a:lnTo>
                  <a:pt x="0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258045" y="5812332"/>
            <a:ext cx="75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Arial"/>
                <a:cs typeface="Arial"/>
              </a:rPr>
              <a:t>Docker  </a:t>
            </a:r>
            <a:r>
              <a:rPr sz="1800" spc="-450" dirty="0">
                <a:latin typeface="Arial"/>
                <a:cs typeface="Arial"/>
              </a:rPr>
              <a:t>R</a:t>
            </a:r>
            <a:r>
              <a:rPr sz="1800" spc="-95" dirty="0">
                <a:latin typeface="Arial"/>
                <a:cs typeface="Arial"/>
              </a:rPr>
              <a:t>egis</a:t>
            </a:r>
            <a:r>
              <a:rPr sz="1800" spc="-5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081015" y="5964974"/>
            <a:ext cx="3507104" cy="76200"/>
          </a:xfrm>
          <a:custGeom>
            <a:avLst/>
            <a:gdLst/>
            <a:ahLst/>
            <a:cxnLst/>
            <a:rect l="l" t="t" r="r" b="b"/>
            <a:pathLst>
              <a:path w="3507104" h="76200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w="3507104" h="76200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w="3507104" h="76200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w="3507104" h="76200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38059" y="1600200"/>
            <a:ext cx="4526280" cy="279400"/>
          </a:xfrm>
          <a:custGeom>
            <a:avLst/>
            <a:gdLst/>
            <a:ahLst/>
            <a:cxnLst/>
            <a:rect l="l" t="t" r="r" b="b"/>
            <a:pathLst>
              <a:path w="4526280" h="279400">
                <a:moveTo>
                  <a:pt x="0" y="278891"/>
                </a:moveTo>
                <a:lnTo>
                  <a:pt x="4526280" y="278891"/>
                </a:lnTo>
                <a:lnTo>
                  <a:pt x="452628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418069" y="1578355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38059" y="2101595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2. Update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38059" y="2602992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dependencies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Python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/opt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8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6. </a:t>
            </a:r>
            <a:r>
              <a:rPr sz="1800" spc="-280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web server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91255" y="1173480"/>
            <a:ext cx="1396365" cy="608330"/>
            <a:chOff x="3191255" y="1173480"/>
            <a:chExt cx="1396365" cy="608330"/>
          </a:xfrm>
        </p:grpSpPr>
        <p:sp>
          <p:nvSpPr>
            <p:cNvPr id="5" name="object 5"/>
            <p:cNvSpPr/>
            <p:nvPr/>
          </p:nvSpPr>
          <p:spPr>
            <a:xfrm>
              <a:off x="3959351" y="1173480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5" h="605155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4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8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3" y="302514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97351" y="1379220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112519" y="955535"/>
            <a:ext cx="2304415" cy="490855"/>
            <a:chOff x="1112519" y="955535"/>
            <a:chExt cx="2304415" cy="490855"/>
          </a:xfrm>
        </p:grpSpPr>
        <p:sp>
          <p:nvSpPr>
            <p:cNvPr id="20" name="object 20"/>
            <p:cNvSpPr/>
            <p:nvPr/>
          </p:nvSpPr>
          <p:spPr>
            <a:xfrm>
              <a:off x="1127759" y="964704"/>
              <a:ext cx="2289048" cy="4815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2519" y="955535"/>
              <a:ext cx="1312164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195" y="1004315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936" y="10264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27760" y="1278648"/>
            <a:ext cx="7094220" cy="774700"/>
            <a:chOff x="1127760" y="1278648"/>
            <a:chExt cx="7094220" cy="774700"/>
          </a:xfrm>
        </p:grpSpPr>
        <p:sp>
          <p:nvSpPr>
            <p:cNvPr id="25" name="object 25"/>
            <p:cNvSpPr/>
            <p:nvPr/>
          </p:nvSpPr>
          <p:spPr>
            <a:xfrm>
              <a:off x="1127760" y="1278648"/>
              <a:ext cx="7094220" cy="7741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87196" y="1318259"/>
              <a:ext cx="6979920" cy="661670"/>
            </a:xfrm>
            <a:custGeom>
              <a:avLst/>
              <a:gdLst/>
              <a:ahLst/>
              <a:cxnLst/>
              <a:rect l="l" t="t" r="r" b="b"/>
              <a:pathLst>
                <a:path w="6979920" h="661669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87196" y="1377695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97352" y="1377695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87196" y="1380743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282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5" dirty="0"/>
              <a:t>Dockerfile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1112519" y="2417051"/>
            <a:ext cx="2304415" cy="488315"/>
            <a:chOff x="1112519" y="2417051"/>
            <a:chExt cx="2304415" cy="488315"/>
          </a:xfrm>
        </p:grpSpPr>
        <p:sp>
          <p:nvSpPr>
            <p:cNvPr id="32" name="object 32"/>
            <p:cNvSpPr/>
            <p:nvPr/>
          </p:nvSpPr>
          <p:spPr>
            <a:xfrm>
              <a:off x="1127759" y="2424633"/>
              <a:ext cx="2289048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2519" y="2417051"/>
              <a:ext cx="1312164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7195" y="2464308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66800" y="2724911"/>
            <a:ext cx="8100059" cy="3695700"/>
            <a:chOff x="1066800" y="2724911"/>
            <a:chExt cx="8100059" cy="3695700"/>
          </a:xfrm>
        </p:grpSpPr>
        <p:sp>
          <p:nvSpPr>
            <p:cNvPr id="37" name="object 37"/>
            <p:cNvSpPr/>
            <p:nvPr/>
          </p:nvSpPr>
          <p:spPr>
            <a:xfrm>
              <a:off x="1127760" y="2756915"/>
              <a:ext cx="7876032" cy="35905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800" y="2724911"/>
              <a:ext cx="8100059" cy="36957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87195" y="2796539"/>
              <a:ext cx="7762240" cy="3477895"/>
            </a:xfrm>
            <a:custGeom>
              <a:avLst/>
              <a:gdLst/>
              <a:ahLst/>
              <a:cxnLst/>
              <a:rect l="l" t="t" r="r" b="b"/>
              <a:pathLst>
                <a:path w="7762240" h="3477895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2470" algn="l"/>
              </a:tabLst>
            </a:pPr>
            <a:r>
              <a:rPr sz="2000" spc="-375" dirty="0">
                <a:solidFill>
                  <a:srgbClr val="D9D9D9"/>
                </a:solidFill>
                <a:latin typeface="Arial"/>
                <a:cs typeface="Arial"/>
              </a:rPr>
              <a:t>FROM	</a:t>
            </a:r>
            <a:r>
              <a:rPr sz="2000" spc="-20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2000" spc="-17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un</a:t>
            </a:r>
            <a:r>
              <a:rPr sz="2000" spc="9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1500" algn="l"/>
                <a:tab pos="1688464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ap</a:t>
            </a:r>
            <a:r>
              <a:rPr sz="2000" spc="9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434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up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spc="175" dirty="0">
                <a:solidFill>
                  <a:srgbClr val="D9D9D9"/>
                </a:solidFill>
                <a:latin typeface="Arial"/>
                <a:cs typeface="Arial"/>
              </a:rPr>
              <a:t>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689100" algn="l"/>
                <a:tab pos="28073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ap</a:t>
            </a:r>
            <a:r>
              <a:rPr sz="2000" spc="9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434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-15" dirty="0">
                <a:solidFill>
                  <a:srgbClr val="D9D9D9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350" dirty="0">
                <a:solidFill>
                  <a:srgbClr val="D9D9D9"/>
                </a:solidFill>
                <a:latin typeface="Arial"/>
                <a:cs typeface="Arial"/>
              </a:rPr>
              <a:t>insta</a:t>
            </a:r>
            <a:r>
              <a:rPr sz="2000" spc="16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spc="65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90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r>
              <a:rPr sz="2000" spc="125" dirty="0">
                <a:solidFill>
                  <a:srgbClr val="D9D9D9"/>
                </a:solidFill>
                <a:latin typeface="Arial"/>
                <a:cs typeface="Arial"/>
              </a:rPr>
              <a:t>thon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5936" y="4338954"/>
            <a:ext cx="37985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130935" algn="l"/>
                <a:tab pos="22485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pip	</a:t>
            </a:r>
            <a:r>
              <a:rPr sz="2000" spc="365" dirty="0">
                <a:solidFill>
                  <a:srgbClr val="D9D9D9"/>
                </a:solidFill>
                <a:latin typeface="Arial"/>
                <a:cs typeface="Arial"/>
              </a:rPr>
              <a:t>install	</a:t>
            </a:r>
            <a:r>
              <a:rPr sz="2000" spc="27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72135" algn="l"/>
                <a:tab pos="1130935" algn="l"/>
                <a:tab pos="22485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pip	</a:t>
            </a:r>
            <a:r>
              <a:rPr sz="2000" spc="365" dirty="0">
                <a:solidFill>
                  <a:srgbClr val="D9D9D9"/>
                </a:solidFill>
                <a:latin typeface="Arial"/>
                <a:cs typeface="Arial"/>
              </a:rPr>
              <a:t>install	</a:t>
            </a:r>
            <a:r>
              <a:rPr sz="2000" spc="18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43583" y="5253609"/>
            <a:ext cx="759205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  <a:tabLst>
                <a:tab pos="734695" algn="l"/>
                <a:tab pos="1013460" algn="l"/>
              </a:tabLst>
            </a:pPr>
            <a:r>
              <a:rPr sz="2000" spc="-320" dirty="0">
                <a:solidFill>
                  <a:srgbClr val="D9D9D9"/>
                </a:solidFill>
                <a:latin typeface="Arial"/>
                <a:cs typeface="Arial"/>
              </a:rPr>
              <a:t>COPY	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.	</a:t>
            </a:r>
            <a:r>
              <a:rPr sz="2000" spc="165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tabLst>
                <a:tab pos="1570990" algn="l"/>
                <a:tab pos="6320155" algn="l"/>
                <a:tab pos="7158990" algn="l"/>
              </a:tabLst>
            </a:pPr>
            <a:r>
              <a:rPr sz="2000" spc="-275" dirty="0">
                <a:solidFill>
                  <a:srgbClr val="D9D9D9"/>
                </a:solidFill>
                <a:latin typeface="Arial"/>
                <a:cs typeface="Arial"/>
              </a:rPr>
              <a:t>ENTRYP</a:t>
            </a:r>
            <a:r>
              <a:rPr sz="2000" spc="-330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spc="25" dirty="0">
                <a:solidFill>
                  <a:srgbClr val="D9D9D9"/>
                </a:solidFill>
                <a:latin typeface="Arial"/>
                <a:cs typeface="Arial"/>
              </a:rPr>
              <a:t>INT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155" dirty="0">
                <a:solidFill>
                  <a:srgbClr val="D9D9D9"/>
                </a:solidFill>
                <a:latin typeface="Arial"/>
                <a:cs typeface="Arial"/>
              </a:rPr>
              <a:t>FLASK_</a:t>
            </a:r>
            <a:r>
              <a:rPr sz="2000" spc="-18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spc="-185" dirty="0">
                <a:solidFill>
                  <a:srgbClr val="D9D9D9"/>
                </a:solidFill>
                <a:latin typeface="Arial"/>
                <a:cs typeface="Arial"/>
              </a:rPr>
              <a:t>PP</a:t>
            </a:r>
            <a:r>
              <a:rPr sz="2000" spc="-175" dirty="0">
                <a:solidFill>
                  <a:srgbClr val="D9D9D9"/>
                </a:solidFill>
                <a:latin typeface="Arial"/>
                <a:cs typeface="Arial"/>
              </a:rPr>
              <a:t>=</a:t>
            </a:r>
            <a:r>
              <a:rPr sz="2000" spc="535" dirty="0">
                <a:solidFill>
                  <a:srgbClr val="D9D9D9"/>
                </a:solidFill>
                <a:latin typeface="Arial"/>
                <a:cs typeface="Arial"/>
              </a:rPr>
              <a:t>/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opt/so</a:t>
            </a:r>
            <a:r>
              <a:rPr sz="2000" spc="18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rc</a:t>
            </a:r>
            <a:r>
              <a:rPr sz="2000" spc="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42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80" dirty="0">
                <a:solidFill>
                  <a:srgbClr val="D9D9D9"/>
                </a:solidFill>
                <a:latin typeface="Arial"/>
                <a:cs typeface="Arial"/>
              </a:rPr>
              <a:t>code/a</a:t>
            </a:r>
            <a:r>
              <a:rPr sz="2000" spc="7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p.</a:t>
            </a:r>
            <a:r>
              <a:rPr sz="2000" spc="20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100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27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13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68653" y="2663698"/>
            <a:ext cx="10725150" cy="3644900"/>
            <a:chOff x="1168653" y="2663698"/>
            <a:chExt cx="10725150" cy="3644900"/>
          </a:xfrm>
        </p:grpSpPr>
        <p:sp>
          <p:nvSpPr>
            <p:cNvPr id="46" name="object 46"/>
            <p:cNvSpPr/>
            <p:nvPr/>
          </p:nvSpPr>
          <p:spPr>
            <a:xfrm>
              <a:off x="1175003" y="2769108"/>
              <a:ext cx="1556385" cy="3499485"/>
            </a:xfrm>
            <a:custGeom>
              <a:avLst/>
              <a:gdLst/>
              <a:ahLst/>
              <a:cxnLst/>
              <a:rect l="l" t="t" r="r" b="b"/>
              <a:pathLst>
                <a:path w="1556385" h="34994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w="1556385" h="34994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w="1556385" h="34994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w="1556385" h="34994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w="1556385" h="34994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w="1556385" h="34994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w="1556385" h="34994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46147" y="5324855"/>
              <a:ext cx="7002780" cy="977265"/>
            </a:xfrm>
            <a:custGeom>
              <a:avLst/>
              <a:gdLst/>
              <a:ahLst/>
              <a:cxnLst/>
              <a:rect l="l" t="t" r="r" b="b"/>
              <a:pathLst>
                <a:path w="7002780" h="977264">
                  <a:moveTo>
                    <a:pt x="0" y="0"/>
                  </a:moveTo>
                  <a:lnTo>
                    <a:pt x="2805176" y="0"/>
                  </a:lnTo>
                  <a:lnTo>
                    <a:pt x="2828526" y="4704"/>
                  </a:lnTo>
                  <a:lnTo>
                    <a:pt x="2847578" y="17541"/>
                  </a:lnTo>
                  <a:lnTo>
                    <a:pt x="2860415" y="36593"/>
                  </a:lnTo>
                  <a:lnTo>
                    <a:pt x="2865119" y="59944"/>
                  </a:lnTo>
                  <a:lnTo>
                    <a:pt x="2865119" y="359664"/>
                  </a:lnTo>
                  <a:lnTo>
                    <a:pt x="0" y="359664"/>
                  </a:lnTo>
                  <a:lnTo>
                    <a:pt x="0" y="0"/>
                  </a:lnTo>
                  <a:close/>
                </a:path>
                <a:path w="7002780" h="977264">
                  <a:moveTo>
                    <a:pt x="797051" y="574548"/>
                  </a:moveTo>
                  <a:lnTo>
                    <a:pt x="6935724" y="574548"/>
                  </a:lnTo>
                  <a:lnTo>
                    <a:pt x="6961846" y="579817"/>
                  </a:lnTo>
                  <a:lnTo>
                    <a:pt x="6983158" y="594188"/>
                  </a:lnTo>
                  <a:lnTo>
                    <a:pt x="6997517" y="615503"/>
                  </a:lnTo>
                  <a:lnTo>
                    <a:pt x="7002780" y="641604"/>
                  </a:lnTo>
                  <a:lnTo>
                    <a:pt x="7002780" y="976884"/>
                  </a:lnTo>
                  <a:lnTo>
                    <a:pt x="797051" y="976884"/>
                  </a:lnTo>
                  <a:lnTo>
                    <a:pt x="797051" y="574548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93291" y="1416811"/>
            <a:ext cx="165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FFC000"/>
                </a:solidFill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18509" y="1415922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FFC000"/>
                </a:solidFill>
                <a:latin typeface="Arial"/>
                <a:cs typeface="Arial"/>
              </a:rPr>
              <a:t>AR</a:t>
            </a:r>
            <a:r>
              <a:rPr sz="1800" spc="-185" dirty="0">
                <a:solidFill>
                  <a:srgbClr val="FFC000"/>
                </a:solidFill>
                <a:latin typeface="Arial"/>
                <a:cs typeface="Arial"/>
              </a:rPr>
              <a:t>G</a:t>
            </a:r>
            <a:r>
              <a:rPr sz="1800" spc="-155" dirty="0">
                <a:solidFill>
                  <a:srgbClr val="FFC000"/>
                </a:solidFill>
                <a:latin typeface="Arial"/>
                <a:cs typeface="Arial"/>
              </a:rPr>
              <a:t>U</a:t>
            </a:r>
            <a:r>
              <a:rPr sz="1800" spc="-170" dirty="0">
                <a:solidFill>
                  <a:srgbClr val="FFC000"/>
                </a:solidFill>
                <a:latin typeface="Arial"/>
                <a:cs typeface="Arial"/>
              </a:rPr>
              <a:t>M</a:t>
            </a:r>
            <a:r>
              <a:rPr sz="1800" spc="-275" dirty="0">
                <a:solidFill>
                  <a:srgbClr val="FFC000"/>
                </a:solidFill>
                <a:latin typeface="Arial"/>
                <a:cs typeface="Arial"/>
              </a:rPr>
              <a:t>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915667" y="2811779"/>
            <a:ext cx="1012190" cy="353695"/>
          </a:xfrm>
          <a:custGeom>
            <a:avLst/>
            <a:gdLst/>
            <a:ahLst/>
            <a:cxnLst/>
            <a:rect l="l" t="t" r="r" b="b"/>
            <a:pathLst>
              <a:path w="1012189" h="353694">
                <a:moveTo>
                  <a:pt x="0" y="0"/>
                </a:moveTo>
                <a:lnTo>
                  <a:pt x="953007" y="0"/>
                </a:lnTo>
                <a:lnTo>
                  <a:pt x="975931" y="4635"/>
                </a:lnTo>
                <a:lnTo>
                  <a:pt x="994663" y="17272"/>
                </a:lnTo>
                <a:lnTo>
                  <a:pt x="1007300" y="36004"/>
                </a:lnTo>
                <a:lnTo>
                  <a:pt x="1011936" y="58928"/>
                </a:lnTo>
                <a:lnTo>
                  <a:pt x="1011936" y="353568"/>
                </a:lnTo>
                <a:lnTo>
                  <a:pt x="0" y="3535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0700" y="3799332"/>
            <a:ext cx="3180715" cy="253365"/>
          </a:xfrm>
          <a:custGeom>
            <a:avLst/>
            <a:gdLst/>
            <a:ahLst/>
            <a:cxnLst/>
            <a:rect l="l" t="t" r="r" b="b"/>
            <a:pathLst>
              <a:path w="3180715" h="253364">
                <a:moveTo>
                  <a:pt x="0" y="0"/>
                </a:moveTo>
                <a:lnTo>
                  <a:pt x="3138424" y="0"/>
                </a:lnTo>
                <a:lnTo>
                  <a:pt x="3154816" y="3319"/>
                </a:lnTo>
                <a:lnTo>
                  <a:pt x="3168221" y="12366"/>
                </a:lnTo>
                <a:lnTo>
                  <a:pt x="3177268" y="25771"/>
                </a:lnTo>
                <a:lnTo>
                  <a:pt x="3180588" y="42164"/>
                </a:lnTo>
                <a:lnTo>
                  <a:pt x="3180588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90700" y="3419855"/>
            <a:ext cx="3321050" cy="1602105"/>
          </a:xfrm>
          <a:custGeom>
            <a:avLst/>
            <a:gdLst/>
            <a:ahLst/>
            <a:cxnLst/>
            <a:rect l="l" t="t" r="r" b="b"/>
            <a:pathLst>
              <a:path w="3321050" h="1602104">
                <a:moveTo>
                  <a:pt x="0" y="0"/>
                </a:moveTo>
                <a:lnTo>
                  <a:pt x="2024888" y="0"/>
                </a:lnTo>
                <a:lnTo>
                  <a:pt x="2045279" y="4103"/>
                </a:lnTo>
                <a:lnTo>
                  <a:pt x="2061908" y="15303"/>
                </a:lnTo>
                <a:lnTo>
                  <a:pt x="2073108" y="31932"/>
                </a:lnTo>
                <a:lnTo>
                  <a:pt x="2077212" y="52324"/>
                </a:lnTo>
                <a:lnTo>
                  <a:pt x="2077212" y="313944"/>
                </a:lnTo>
                <a:lnTo>
                  <a:pt x="0" y="313944"/>
                </a:lnTo>
                <a:lnTo>
                  <a:pt x="0" y="0"/>
                </a:lnTo>
                <a:close/>
              </a:path>
              <a:path w="3321050" h="1602104">
                <a:moveTo>
                  <a:pt x="0" y="379476"/>
                </a:moveTo>
                <a:lnTo>
                  <a:pt x="3138424" y="379476"/>
                </a:lnTo>
                <a:lnTo>
                  <a:pt x="3154816" y="382795"/>
                </a:lnTo>
                <a:lnTo>
                  <a:pt x="3168221" y="391842"/>
                </a:lnTo>
                <a:lnTo>
                  <a:pt x="3177268" y="405247"/>
                </a:lnTo>
                <a:lnTo>
                  <a:pt x="3180588" y="421640"/>
                </a:lnTo>
                <a:lnTo>
                  <a:pt x="3180588" y="632460"/>
                </a:lnTo>
                <a:lnTo>
                  <a:pt x="0" y="632460"/>
                </a:lnTo>
                <a:lnTo>
                  <a:pt x="0" y="379476"/>
                </a:lnTo>
                <a:close/>
              </a:path>
              <a:path w="3321050" h="1602104">
                <a:moveTo>
                  <a:pt x="0" y="996696"/>
                </a:moveTo>
                <a:lnTo>
                  <a:pt x="2817367" y="996696"/>
                </a:lnTo>
                <a:lnTo>
                  <a:pt x="2836533" y="1000573"/>
                </a:lnTo>
                <a:lnTo>
                  <a:pt x="2852197" y="1011142"/>
                </a:lnTo>
                <a:lnTo>
                  <a:pt x="2862766" y="1026806"/>
                </a:lnTo>
                <a:lnTo>
                  <a:pt x="2866644" y="1045972"/>
                </a:lnTo>
                <a:lnTo>
                  <a:pt x="2866644" y="1292352"/>
                </a:lnTo>
                <a:lnTo>
                  <a:pt x="0" y="1292352"/>
                </a:lnTo>
                <a:lnTo>
                  <a:pt x="0" y="996696"/>
                </a:lnTo>
                <a:close/>
              </a:path>
              <a:path w="3321050" h="1602104">
                <a:moveTo>
                  <a:pt x="12192" y="1309116"/>
                </a:moveTo>
                <a:lnTo>
                  <a:pt x="3272028" y="1309116"/>
                </a:lnTo>
                <a:lnTo>
                  <a:pt x="3291006" y="1312949"/>
                </a:lnTo>
                <a:lnTo>
                  <a:pt x="3306508" y="1323403"/>
                </a:lnTo>
                <a:lnTo>
                  <a:pt x="3316962" y="1338905"/>
                </a:lnTo>
                <a:lnTo>
                  <a:pt x="3320796" y="1357884"/>
                </a:lnTo>
                <a:lnTo>
                  <a:pt x="3320796" y="1601724"/>
                </a:lnTo>
                <a:lnTo>
                  <a:pt x="12192" y="1601724"/>
                </a:lnTo>
                <a:lnTo>
                  <a:pt x="12192" y="1309116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472676" y="2689682"/>
            <a:ext cx="2249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Start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base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904733" y="3459226"/>
            <a:ext cx="3989070" cy="1275080"/>
            <a:chOff x="7904733" y="3459226"/>
            <a:chExt cx="3989070" cy="1275080"/>
          </a:xfrm>
        </p:grpSpPr>
        <p:sp>
          <p:nvSpPr>
            <p:cNvPr id="57" name="object 57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522968" y="3935095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904733" y="5318505"/>
            <a:ext cx="3989070" cy="431800"/>
            <a:chOff x="7904733" y="5318505"/>
            <a:chExt cx="3989070" cy="431800"/>
          </a:xfrm>
        </p:grpSpPr>
        <p:sp>
          <p:nvSpPr>
            <p:cNvPr id="61" name="object 61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772904" y="537372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955023" y="5940552"/>
            <a:ext cx="2938780" cy="431800"/>
            <a:chOff x="8955023" y="5940552"/>
            <a:chExt cx="2938780" cy="431800"/>
          </a:xfrm>
        </p:grpSpPr>
        <p:sp>
          <p:nvSpPr>
            <p:cNvPr id="65" name="object 65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096881" y="5995822"/>
            <a:ext cx="168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Layered</a:t>
            </a:r>
            <a:r>
              <a:rPr spc="-409" dirty="0"/>
              <a:t> </a:t>
            </a:r>
            <a:r>
              <a:rPr spc="-25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828" y="1284719"/>
            <a:ext cx="2304415" cy="488315"/>
            <a:chOff x="147828" y="1284719"/>
            <a:chExt cx="2304415" cy="488315"/>
          </a:xfrm>
        </p:grpSpPr>
        <p:sp>
          <p:nvSpPr>
            <p:cNvPr id="4" name="object 4"/>
            <p:cNvSpPr/>
            <p:nvPr/>
          </p:nvSpPr>
          <p:spPr>
            <a:xfrm>
              <a:off x="163068" y="1293825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828" y="1284719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662683"/>
            <a:ext cx="4925695" cy="2844165"/>
            <a:chOff x="163068" y="1662683"/>
            <a:chExt cx="4925695" cy="2844165"/>
          </a:xfrm>
        </p:grpSpPr>
        <p:sp>
          <p:nvSpPr>
            <p:cNvPr id="8" name="object 8"/>
            <p:cNvSpPr/>
            <p:nvPr/>
          </p:nvSpPr>
          <p:spPr>
            <a:xfrm>
              <a:off x="163068" y="1662683"/>
              <a:ext cx="4853940" cy="2843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068" y="2103119"/>
              <a:ext cx="4925568" cy="2202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503" y="1702307"/>
              <a:ext cx="4739640" cy="2731135"/>
            </a:xfrm>
            <a:custGeom>
              <a:avLst/>
              <a:gdLst/>
              <a:ahLst/>
              <a:cxnLst/>
              <a:rect l="l" t="t" r="r" b="b"/>
              <a:pathLst>
                <a:path w="4739640" h="2731135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25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200" spc="-1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200" spc="4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200" spc="-14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200" spc="25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200" spc="22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200" spc="5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200" spc="22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200" spc="16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200" spc="1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14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200" spc="32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2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200" spc="4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200" spc="16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2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3459" y="1357871"/>
            <a:ext cx="5844540" cy="488315"/>
            <a:chOff x="4823459" y="1357871"/>
            <a:chExt cx="5844540" cy="488315"/>
          </a:xfrm>
        </p:grpSpPr>
        <p:sp>
          <p:nvSpPr>
            <p:cNvPr id="17" name="object 17"/>
            <p:cNvSpPr/>
            <p:nvPr/>
          </p:nvSpPr>
          <p:spPr>
            <a:xfrm>
              <a:off x="4838699" y="1365453"/>
              <a:ext cx="5829300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23459" y="1357871"/>
              <a:ext cx="515112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98135" y="1405127"/>
              <a:ext cx="5715000" cy="307975"/>
            </a:xfrm>
            <a:custGeom>
              <a:avLst/>
              <a:gdLst/>
              <a:ahLst/>
              <a:cxnLst/>
              <a:rect l="l" t="t" r="r" b="b"/>
              <a:pathLst>
                <a:path w="5715000" h="307975">
                  <a:moveTo>
                    <a:pt x="57150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715000" y="30784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98135" y="1405127"/>
            <a:ext cx="5715000" cy="25199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 err="1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lang="en-US" sz="1400" spc="-15" dirty="0" err="1">
                <a:solidFill>
                  <a:srgbClr val="D9D9D9"/>
                </a:solidFill>
                <a:latin typeface="Arial"/>
                <a:cs typeface="Arial"/>
              </a:rPr>
              <a:t>yrepo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9196" y="213969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65291" y="214579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</a:rPr>
              <a:t>Base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59196" y="2705100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65291" y="2711195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59196" y="314553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65291" y="315163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59196" y="3639311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65291" y="3645408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4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59196" y="4093464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5291" y="4099559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5. Update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69408" y="2132076"/>
            <a:ext cx="211836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69408" y="3683508"/>
            <a:ext cx="211836" cy="213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69408" y="4137659"/>
            <a:ext cx="211836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169408" y="2734055"/>
            <a:ext cx="212090" cy="668020"/>
            <a:chOff x="5169408" y="2734055"/>
            <a:chExt cx="212090" cy="668020"/>
          </a:xfrm>
        </p:grpSpPr>
        <p:sp>
          <p:nvSpPr>
            <p:cNvPr id="35" name="object 35"/>
            <p:cNvSpPr/>
            <p:nvPr/>
          </p:nvSpPr>
          <p:spPr>
            <a:xfrm>
              <a:off x="5169408" y="2734055"/>
              <a:ext cx="211836" cy="213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69408" y="3188207"/>
              <a:ext cx="211836" cy="2133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75326" y="2948177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5275326" y="1704594"/>
            <a:ext cx="1905" cy="2434590"/>
          </a:xfrm>
          <a:custGeom>
            <a:avLst/>
            <a:gdLst/>
            <a:ahLst/>
            <a:cxnLst/>
            <a:rect l="l" t="t" r="r" b="b"/>
            <a:pathLst>
              <a:path w="1904" h="2434590">
                <a:moveTo>
                  <a:pt x="0" y="641603"/>
                </a:moveTo>
                <a:lnTo>
                  <a:pt x="0" y="1030731"/>
                </a:lnTo>
              </a:path>
              <a:path w="1904" h="2434590">
                <a:moveTo>
                  <a:pt x="1524" y="0"/>
                </a:moveTo>
                <a:lnTo>
                  <a:pt x="1524" y="428878"/>
                </a:lnTo>
              </a:path>
              <a:path w="1904" h="2434590">
                <a:moveTo>
                  <a:pt x="0" y="1697735"/>
                </a:moveTo>
                <a:lnTo>
                  <a:pt x="0" y="1979548"/>
                </a:lnTo>
              </a:path>
              <a:path w="1904" h="2434590">
                <a:moveTo>
                  <a:pt x="0" y="2193035"/>
                </a:moveTo>
                <a:lnTo>
                  <a:pt x="0" y="2434589"/>
                </a:lnTo>
              </a:path>
            </a:pathLst>
          </a:custGeom>
          <a:ln w="2895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802873" y="213969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306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9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6.3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229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89303" y="4619244"/>
            <a:ext cx="10271760" cy="1937385"/>
            <a:chOff x="1289303" y="4619244"/>
            <a:chExt cx="10271760" cy="1937385"/>
          </a:xfrm>
        </p:grpSpPr>
        <p:sp>
          <p:nvSpPr>
            <p:cNvPr id="45" name="object 45"/>
            <p:cNvSpPr/>
            <p:nvPr/>
          </p:nvSpPr>
          <p:spPr>
            <a:xfrm>
              <a:off x="1289303" y="4619244"/>
              <a:ext cx="10271760" cy="19309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87027" y="5362956"/>
              <a:ext cx="641985" cy="1187450"/>
            </a:xfrm>
            <a:custGeom>
              <a:avLst/>
              <a:gdLst/>
              <a:ahLst/>
              <a:cxnLst/>
              <a:rect l="l" t="t" r="r" b="b"/>
              <a:pathLst>
                <a:path w="641984" h="1187450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w="641984" h="1187450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4500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build</a:t>
            </a:r>
            <a:r>
              <a:rPr spc="-525" dirty="0"/>
              <a:t> </a:t>
            </a:r>
            <a:r>
              <a:rPr spc="-175" dirty="0"/>
              <a:t>output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838200" y="1333500"/>
            <a:ext cx="7473950" cy="4262755"/>
            <a:chOff x="838200" y="1333500"/>
            <a:chExt cx="7473950" cy="4262755"/>
          </a:xfrm>
        </p:grpSpPr>
        <p:sp>
          <p:nvSpPr>
            <p:cNvPr id="19" name="object 19"/>
            <p:cNvSpPr/>
            <p:nvPr/>
          </p:nvSpPr>
          <p:spPr>
            <a:xfrm>
              <a:off x="844295" y="1333500"/>
              <a:ext cx="7463028" cy="426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4295" y="1644396"/>
              <a:ext cx="7461884" cy="3931920"/>
            </a:xfrm>
            <a:custGeom>
              <a:avLst/>
              <a:gdLst/>
              <a:ahLst/>
              <a:cxnLst/>
              <a:rect l="l" t="t" r="r" b="b"/>
              <a:pathLst>
                <a:path w="7461884" h="3931920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w="7461884" h="3931920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w="7461884" h="3931920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w="7461884" h="3931920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w="7461884" h="3931920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5" dirty="0"/>
              <a:t>f</a:t>
            </a:r>
            <a:r>
              <a:rPr spc="-235" dirty="0"/>
              <a:t>ailu</a:t>
            </a:r>
            <a:r>
              <a:rPr spc="-275" dirty="0"/>
              <a:t>r</a:t>
            </a:r>
            <a:r>
              <a:rPr spc="-22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335" y="175107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</a:rPr>
              <a:t>Base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6335" y="2316479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6335" y="275691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335" y="3250692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335" y="3704844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5. Update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6547" y="3294888"/>
            <a:ext cx="211836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547" y="3749040"/>
            <a:ext cx="211836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336547" y="1315974"/>
            <a:ext cx="212090" cy="1697355"/>
            <a:chOff x="1336547" y="1315974"/>
            <a:chExt cx="212090" cy="1697355"/>
          </a:xfrm>
        </p:grpSpPr>
        <p:sp>
          <p:nvSpPr>
            <p:cNvPr id="11" name="object 11"/>
            <p:cNvSpPr/>
            <p:nvPr/>
          </p:nvSpPr>
          <p:spPr>
            <a:xfrm>
              <a:off x="1442465" y="131597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5" h="1031239">
                  <a:moveTo>
                    <a:pt x="0" y="641603"/>
                  </a:moveTo>
                  <a:lnTo>
                    <a:pt x="0" y="1030731"/>
                  </a:lnTo>
                </a:path>
                <a:path w="1905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6547" y="1743456"/>
              <a:ext cx="211836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6547" y="2345436"/>
              <a:ext cx="211836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6547" y="2799588"/>
              <a:ext cx="211836" cy="213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2465" y="2559558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347459" y="1266431"/>
            <a:ext cx="5844540" cy="3290570"/>
            <a:chOff x="6347459" y="1266431"/>
            <a:chExt cx="5844540" cy="3290570"/>
          </a:xfrm>
        </p:grpSpPr>
        <p:sp>
          <p:nvSpPr>
            <p:cNvPr id="17" name="object 17"/>
            <p:cNvSpPr/>
            <p:nvPr/>
          </p:nvSpPr>
          <p:spPr>
            <a:xfrm>
              <a:off x="6711695" y="1764792"/>
              <a:ext cx="5335524" cy="2791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2699" y="1274013"/>
              <a:ext cx="5829299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47459" y="1266431"/>
              <a:ext cx="515112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01129" y="1336294"/>
            <a:ext cx="48488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 err="1">
                <a:solidFill>
                  <a:srgbClr val="D9D9D9"/>
                </a:solidFill>
                <a:latin typeface="Arial"/>
                <a:cs typeface="Arial"/>
              </a:rPr>
              <a:t>m</a:t>
            </a:r>
            <a:r>
              <a:rPr lang="en-US" sz="1400" spc="-15" dirty="0" err="1">
                <a:solidFill>
                  <a:srgbClr val="D9D9D9"/>
                </a:solidFill>
                <a:latin typeface="Arial"/>
                <a:cs typeface="Arial"/>
              </a:rPr>
              <a:t>yrepo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42466" y="3013710"/>
            <a:ext cx="0" cy="737235"/>
          </a:xfrm>
          <a:custGeom>
            <a:avLst/>
            <a:gdLst/>
            <a:ahLst/>
            <a:cxnLst/>
            <a:rect l="l" t="t" r="r" b="b"/>
            <a:pathLst>
              <a:path h="737235">
                <a:moveTo>
                  <a:pt x="0" y="0"/>
                </a:moveTo>
                <a:lnTo>
                  <a:pt x="0" y="281813"/>
                </a:lnTo>
              </a:path>
              <a:path h="737235">
                <a:moveTo>
                  <a:pt x="0" y="495300"/>
                </a:moveTo>
                <a:lnTo>
                  <a:pt x="0" y="736853"/>
                </a:lnTo>
              </a:path>
            </a:pathLst>
          </a:custGeom>
          <a:ln w="2895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707123" y="2430779"/>
            <a:ext cx="1466215" cy="330835"/>
            <a:chOff x="6707123" y="2430779"/>
            <a:chExt cx="1466215" cy="330835"/>
          </a:xfrm>
        </p:grpSpPr>
        <p:sp>
          <p:nvSpPr>
            <p:cNvPr id="23" name="object 23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1456944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56944" y="321563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0" y="321563"/>
                  </a:moveTo>
                  <a:lnTo>
                    <a:pt x="1456944" y="32156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22" y="364058"/>
            <a:ext cx="6241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45" dirty="0">
                <a:solidFill>
                  <a:srgbClr val="FF33CC"/>
                </a:solidFill>
                <a:latin typeface="Trebuchet MS"/>
                <a:cs typeface="Trebuchet MS"/>
              </a:rPr>
              <a:t>What </a:t>
            </a:r>
            <a:r>
              <a:rPr sz="4400" spc="-235" dirty="0">
                <a:solidFill>
                  <a:srgbClr val="FF33CC"/>
                </a:solidFill>
                <a:latin typeface="Trebuchet MS"/>
                <a:cs typeface="Trebuchet MS"/>
              </a:rPr>
              <a:t>can </a:t>
            </a:r>
            <a:r>
              <a:rPr sz="4400" spc="-155" dirty="0">
                <a:solidFill>
                  <a:srgbClr val="FF33CC"/>
                </a:solidFill>
                <a:latin typeface="Trebuchet MS"/>
                <a:cs typeface="Trebuchet MS"/>
              </a:rPr>
              <a:t>you</a:t>
            </a:r>
            <a:r>
              <a:rPr sz="4400" spc="-620" dirty="0">
                <a:solidFill>
                  <a:srgbClr val="FF33CC"/>
                </a:solidFill>
                <a:latin typeface="Trebuchet MS"/>
                <a:cs typeface="Trebuchet MS"/>
              </a:rPr>
              <a:t> </a:t>
            </a:r>
            <a:r>
              <a:rPr sz="4400" spc="-200" dirty="0">
                <a:solidFill>
                  <a:srgbClr val="FF33CC"/>
                </a:solidFill>
                <a:latin typeface="Trebuchet MS"/>
                <a:cs typeface="Trebuchet MS"/>
              </a:rPr>
              <a:t>containerize?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7064" y="1225296"/>
            <a:ext cx="865632" cy="86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1259" y="1357883"/>
            <a:ext cx="1568195" cy="598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9697" y="3376676"/>
            <a:ext cx="5130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Containerize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50" dirty="0">
                <a:solidFill>
                  <a:srgbClr val="FFFFFF"/>
                </a:solidFill>
                <a:latin typeface="Arial"/>
                <a:cs typeface="Arial"/>
              </a:rPr>
              <a:t>Everything!!!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9308" y="1191767"/>
            <a:ext cx="931163" cy="931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4440" y="1242060"/>
            <a:ext cx="847344" cy="847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4900" y="1306067"/>
            <a:ext cx="1788160" cy="3324225"/>
          </a:xfrm>
          <a:custGeom>
            <a:avLst/>
            <a:gdLst/>
            <a:ahLst/>
            <a:cxnLst/>
            <a:rect l="l" t="t" r="r" b="b"/>
            <a:pathLst>
              <a:path w="1788159" h="3324225">
                <a:moveTo>
                  <a:pt x="0" y="3323844"/>
                </a:moveTo>
                <a:lnTo>
                  <a:pt x="1787652" y="3323844"/>
                </a:lnTo>
                <a:lnTo>
                  <a:pt x="1787652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926838" y="4693665"/>
            <a:ext cx="6887845" cy="378460"/>
            <a:chOff x="4926838" y="4693665"/>
            <a:chExt cx="6887845" cy="378460"/>
          </a:xfrm>
        </p:grpSpPr>
        <p:sp>
          <p:nvSpPr>
            <p:cNvPr id="18" name="object 18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6874763" y="365760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60"/>
                  </a:moveTo>
                  <a:lnTo>
                    <a:pt x="6874763" y="365760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318627" y="4787900"/>
            <a:ext cx="1060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205973" y="3639311"/>
            <a:ext cx="1166495" cy="896619"/>
            <a:chOff x="10205973" y="3639311"/>
            <a:chExt cx="1166495" cy="896619"/>
          </a:xfrm>
        </p:grpSpPr>
        <p:sp>
          <p:nvSpPr>
            <p:cNvPr id="22" name="object 22"/>
            <p:cNvSpPr/>
            <p:nvPr/>
          </p:nvSpPr>
          <p:spPr>
            <a:xfrm>
              <a:off x="10768583" y="3639311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12323" y="41894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12323" y="41894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44246" y="278638"/>
            <a:ext cx="3568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What </a:t>
            </a:r>
            <a:r>
              <a:rPr spc="-240" dirty="0"/>
              <a:t>can </a:t>
            </a:r>
            <a:r>
              <a:rPr spc="-290" dirty="0"/>
              <a:t>it</a:t>
            </a:r>
            <a:r>
              <a:rPr spc="-670" dirty="0"/>
              <a:t> </a:t>
            </a:r>
            <a:r>
              <a:rPr spc="65" dirty="0"/>
              <a:t>do?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739" y="1407667"/>
            <a:ext cx="3822065" cy="21164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771014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8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aine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Run each service with its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own dependencies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containers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27091" y="4687823"/>
            <a:ext cx="6887209" cy="378460"/>
            <a:chOff x="4927091" y="4687823"/>
            <a:chExt cx="6887209" cy="378460"/>
          </a:xfrm>
        </p:grpSpPr>
        <p:sp>
          <p:nvSpPr>
            <p:cNvPr id="28" name="object 28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6874763" y="365759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59"/>
                  </a:moveTo>
                  <a:lnTo>
                    <a:pt x="6874763" y="365759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39284" y="4712970"/>
            <a:ext cx="6863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45964" y="2468879"/>
            <a:ext cx="1353312" cy="301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3208" y="2054351"/>
            <a:ext cx="1306067" cy="350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9335" y="2154935"/>
            <a:ext cx="1412748" cy="4434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56547" y="2136648"/>
            <a:ext cx="640079" cy="5440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79023" y="2071116"/>
            <a:ext cx="897635" cy="896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85536" y="1407033"/>
            <a:ext cx="1089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1F1F1"/>
                </a:solidFill>
                <a:latin typeface="Carlito"/>
                <a:cs typeface="Carlito"/>
              </a:rPr>
              <a:t>Web</a:t>
            </a:r>
            <a:r>
              <a:rPr sz="1800" spc="-55" dirty="0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69150" y="1411604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Database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85606" y="1451559"/>
            <a:ext cx="1012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Messaging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79760" y="1455165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1F1F1"/>
                </a:solidFill>
                <a:latin typeface="Carlito"/>
                <a:cs typeface="Carlito"/>
              </a:rPr>
              <a:t>Orchestration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3188" y="5265420"/>
            <a:ext cx="6875145" cy="480059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48758" y="4183126"/>
            <a:ext cx="726440" cy="354330"/>
            <a:chOff x="5048758" y="4183126"/>
            <a:chExt cx="726440" cy="354330"/>
          </a:xfrm>
        </p:grpSpPr>
        <p:sp>
          <p:nvSpPr>
            <p:cNvPr id="42" name="object 42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33415" y="4195648"/>
            <a:ext cx="368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791200" y="4184903"/>
            <a:ext cx="780415" cy="352425"/>
            <a:chOff x="5791200" y="4184903"/>
            <a:chExt cx="780415" cy="352425"/>
          </a:xfrm>
        </p:grpSpPr>
        <p:sp>
          <p:nvSpPr>
            <p:cNvPr id="46" name="object 46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49060" y="4196842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808978" y="4180078"/>
            <a:ext cx="724535" cy="353060"/>
            <a:chOff x="6808978" y="4180078"/>
            <a:chExt cx="724535" cy="353060"/>
          </a:xfrm>
        </p:grpSpPr>
        <p:sp>
          <p:nvSpPr>
            <p:cNvPr id="50" name="object 50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711707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11707" y="339852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0" y="339852"/>
                  </a:moveTo>
                  <a:lnTo>
                    <a:pt x="711707" y="339852"/>
                  </a:lnTo>
                  <a:lnTo>
                    <a:pt x="711707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993381" y="4191761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549642" y="4180078"/>
            <a:ext cx="781050" cy="353060"/>
            <a:chOff x="7549642" y="4180078"/>
            <a:chExt cx="781050" cy="353060"/>
          </a:xfrm>
        </p:grpSpPr>
        <p:sp>
          <p:nvSpPr>
            <p:cNvPr id="54" name="object 54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68096" y="3398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2"/>
                  </a:moveTo>
                  <a:lnTo>
                    <a:pt x="768096" y="339852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08645" y="4191761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29828" y="418642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713231" y="0"/>
                </a:moveTo>
                <a:lnTo>
                  <a:pt x="0" y="0"/>
                </a:lnTo>
                <a:lnTo>
                  <a:pt x="0" y="339852"/>
                </a:lnTo>
                <a:lnTo>
                  <a:pt x="713231" y="339852"/>
                </a:lnTo>
                <a:lnTo>
                  <a:pt x="713231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29828" y="418642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0" y="339852"/>
                </a:moveTo>
                <a:lnTo>
                  <a:pt x="713231" y="339852"/>
                </a:lnTo>
                <a:lnTo>
                  <a:pt x="713231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695690" y="4191761"/>
            <a:ext cx="38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282683" y="4183379"/>
            <a:ext cx="779145" cy="352425"/>
            <a:chOff x="9282683" y="4183379"/>
            <a:chExt cx="779145" cy="352425"/>
          </a:xfrm>
        </p:grpSpPr>
        <p:sp>
          <p:nvSpPr>
            <p:cNvPr id="61" name="object 61"/>
            <p:cNvSpPr/>
            <p:nvPr/>
          </p:nvSpPr>
          <p:spPr>
            <a:xfrm>
              <a:off x="9288779" y="4189475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76657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6572" y="339851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88779" y="4189475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0" y="339851"/>
                  </a:moveTo>
                  <a:lnTo>
                    <a:pt x="766572" y="339851"/>
                  </a:lnTo>
                  <a:lnTo>
                    <a:pt x="76657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427844" y="4195064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378820" y="4195064"/>
            <a:ext cx="38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971276" y="4186428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768096" y="0"/>
                </a:moveTo>
                <a:lnTo>
                  <a:pt x="0" y="0"/>
                </a:lnTo>
                <a:lnTo>
                  <a:pt x="0" y="339852"/>
                </a:lnTo>
                <a:lnTo>
                  <a:pt x="768096" y="339852"/>
                </a:lnTo>
                <a:lnTo>
                  <a:pt x="768096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971276" y="4186428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2"/>
                </a:moveTo>
                <a:lnTo>
                  <a:pt x="768096" y="339852"/>
                </a:lnTo>
                <a:lnTo>
                  <a:pt x="768096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1111230" y="4191761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83323" y="1289303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65819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52888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3" y="3323844"/>
                </a:lnTo>
                <a:lnTo>
                  <a:pt x="1616963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377941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34606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764269" y="96964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394060" y="952246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33188" y="5939028"/>
            <a:ext cx="6885940" cy="480059"/>
          </a:xfrm>
          <a:prstGeom prst="rect">
            <a:avLst/>
          </a:prstGeom>
          <a:solidFill>
            <a:srgbClr val="FF3300"/>
          </a:solidFill>
          <a:ln w="12192">
            <a:solidFill>
              <a:srgbClr val="BB22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3325863"/>
            <a:ext cx="12192000" cy="3532504"/>
            <a:chOff x="0" y="3325863"/>
            <a:chExt cx="12192000" cy="3532504"/>
          </a:xfrm>
        </p:grpSpPr>
        <p:sp>
          <p:nvSpPr>
            <p:cNvPr id="12" name="object 12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981955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2497835" y="999744"/>
            <a:ext cx="7143750" cy="4852035"/>
            <a:chOff x="2497835" y="999744"/>
            <a:chExt cx="7143750" cy="4852035"/>
          </a:xfrm>
        </p:grpSpPr>
        <p:sp>
          <p:nvSpPr>
            <p:cNvPr id="43" name="object 43"/>
            <p:cNvSpPr/>
            <p:nvPr/>
          </p:nvSpPr>
          <p:spPr>
            <a:xfrm>
              <a:off x="3886199" y="999744"/>
              <a:ext cx="4366006" cy="30227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927" y="1914144"/>
              <a:ext cx="3385439" cy="30227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7835" y="2828518"/>
              <a:ext cx="7143242" cy="30227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717416" y="1250529"/>
            <a:ext cx="4669790" cy="34175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395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R="236220" algn="ctr">
              <a:lnSpc>
                <a:spcPct val="100000"/>
              </a:lnSpc>
              <a:spcBef>
                <a:spcPts val="490"/>
              </a:spcBef>
            </a:pPr>
            <a:r>
              <a:rPr sz="6000" spc="390" dirty="0">
                <a:solidFill>
                  <a:srgbClr val="FFFFFF"/>
                </a:solidFill>
                <a:latin typeface="Carlito"/>
                <a:cs typeface="Carlito"/>
              </a:rPr>
              <a:t>CMD</a:t>
            </a:r>
            <a:endParaRPr sz="6000">
              <a:latin typeface="Carlito"/>
              <a:cs typeface="Carlito"/>
            </a:endParaRPr>
          </a:p>
          <a:p>
            <a:pPr marR="235585" algn="ctr">
              <a:lnSpc>
                <a:spcPct val="100000"/>
              </a:lnSpc>
            </a:pPr>
            <a:r>
              <a:rPr sz="6000" spc="285" dirty="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endParaRPr sz="6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60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NT</a:t>
            </a:r>
            <a:r>
              <a:rPr sz="6000" spc="5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6000" spc="590" dirty="0">
                <a:solidFill>
                  <a:srgbClr val="FFFFFF"/>
                </a:solidFill>
                <a:latin typeface="Carlito"/>
                <a:cs typeface="Carlito"/>
              </a:rPr>
              <a:t>POI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60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6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8204" y="772655"/>
            <a:ext cx="7228840" cy="867410"/>
            <a:chOff x="108204" y="772655"/>
            <a:chExt cx="7228840" cy="867410"/>
          </a:xfrm>
        </p:grpSpPr>
        <p:sp>
          <p:nvSpPr>
            <p:cNvPr id="18" name="object 18"/>
            <p:cNvSpPr/>
            <p:nvPr/>
          </p:nvSpPr>
          <p:spPr>
            <a:xfrm>
              <a:off x="108204" y="780249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560" y="772655"/>
              <a:ext cx="2001012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640" y="81991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1845" y="83616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204" y="1159725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9560" y="1152131"/>
              <a:ext cx="1213104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640" y="1199388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3736" y="842899"/>
            <a:ext cx="7108190" cy="618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  <a:spcBef>
                <a:spcPts val="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204" y="2194547"/>
            <a:ext cx="7228840" cy="488315"/>
            <a:chOff x="108204" y="2194547"/>
            <a:chExt cx="7228840" cy="488315"/>
          </a:xfrm>
        </p:grpSpPr>
        <p:sp>
          <p:nvSpPr>
            <p:cNvPr id="27" name="object 27"/>
            <p:cNvSpPr/>
            <p:nvPr/>
          </p:nvSpPr>
          <p:spPr>
            <a:xfrm>
              <a:off x="108204" y="2203665"/>
              <a:ext cx="7228332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9560" y="2194547"/>
              <a:ext cx="1508760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67639" y="2243327"/>
            <a:ext cx="7114540" cy="300355"/>
          </a:xfrm>
          <a:custGeom>
            <a:avLst/>
            <a:gdLst/>
            <a:ahLst/>
            <a:cxnLst/>
            <a:rect l="l" t="t" r="r" b="b"/>
            <a:pathLst>
              <a:path w="7114540" h="300355">
                <a:moveTo>
                  <a:pt x="7114032" y="0"/>
                </a:moveTo>
                <a:lnTo>
                  <a:pt x="0" y="0"/>
                </a:lnTo>
                <a:lnTo>
                  <a:pt x="0" y="300227"/>
                </a:lnTo>
                <a:lnTo>
                  <a:pt x="7114032" y="300227"/>
                </a:lnTo>
                <a:lnTo>
                  <a:pt x="71140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73736" y="1215641"/>
            <a:ext cx="10881360" cy="635000"/>
            <a:chOff x="173736" y="1215641"/>
            <a:chExt cx="10881360" cy="635000"/>
          </a:xfrm>
        </p:grpSpPr>
        <p:sp>
          <p:nvSpPr>
            <p:cNvPr id="31" name="object 31"/>
            <p:cNvSpPr/>
            <p:nvPr/>
          </p:nvSpPr>
          <p:spPr>
            <a:xfrm>
              <a:off x="191845" y="12156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832" y="1546859"/>
              <a:ext cx="10869295" cy="297180"/>
            </a:xfrm>
            <a:custGeom>
              <a:avLst/>
              <a:gdLst/>
              <a:ahLst/>
              <a:cxnLst/>
              <a:rect l="l" t="t" r="r" b="b"/>
              <a:pathLst>
                <a:path w="10869295" h="297180">
                  <a:moveTo>
                    <a:pt x="10869168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69168" y="297179"/>
                  </a:lnTo>
                  <a:lnTo>
                    <a:pt x="10869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832" y="1546859"/>
              <a:ext cx="10869295" cy="297180"/>
            </a:xfrm>
            <a:custGeom>
              <a:avLst/>
              <a:gdLst/>
              <a:ahLst/>
              <a:cxnLst/>
              <a:rect l="l" t="t" r="r" b="b"/>
              <a:pathLst>
                <a:path w="10869295" h="297180">
                  <a:moveTo>
                    <a:pt x="0" y="297179"/>
                  </a:moveTo>
                  <a:lnTo>
                    <a:pt x="10869168" y="297179"/>
                  </a:lnTo>
                  <a:lnTo>
                    <a:pt x="10869168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66878" y="2243327"/>
          <a:ext cx="10873735" cy="862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0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0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611">
                <a:tc gridSpan="5"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4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400" spc="254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4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72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 </a:t>
                      </a:r>
                      <a:r>
                        <a:rPr sz="13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45aacca36850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ubuntu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2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654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"/bin/bash"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r>
                        <a:rPr sz="1300" spc="3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Exited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(0)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r>
                        <a:rPr sz="1300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PORTS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91845" y="225958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0662" y="1570482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40939" y="1570482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-2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12401" y="1570482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83895" y="1570482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55356" y="1570482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1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25667" y="1570482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spc="-25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-22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663553" y="2336366"/>
            <a:ext cx="1933575" cy="1600835"/>
            <a:chOff x="7663553" y="2336366"/>
            <a:chExt cx="1933575" cy="1600835"/>
          </a:xfrm>
        </p:grpSpPr>
        <p:sp>
          <p:nvSpPr>
            <p:cNvPr id="8" name="object 8"/>
            <p:cNvSpPr/>
            <p:nvPr/>
          </p:nvSpPr>
          <p:spPr>
            <a:xfrm>
              <a:off x="8805672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1981" y="3576827"/>
              <a:ext cx="91821" cy="892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653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w="956945" h="29908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w="956945" h="29908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w="956945" h="29908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w="956945" h="29908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945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w="956945" h="29908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85506" y="3695953"/>
              <a:ext cx="86995" cy="96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355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6596" y="2487167"/>
              <a:ext cx="1309370" cy="1308100"/>
            </a:xfrm>
            <a:custGeom>
              <a:avLst/>
              <a:gdLst/>
              <a:ahLst/>
              <a:cxnLst/>
              <a:rect l="l" t="t" r="r" b="b"/>
              <a:pathLst>
                <a:path w="1309370" h="1308100">
                  <a:moveTo>
                    <a:pt x="0" y="653796"/>
                  </a:moveTo>
                  <a:lnTo>
                    <a:pt x="1795" y="605004"/>
                  </a:lnTo>
                  <a:lnTo>
                    <a:pt x="7098" y="557187"/>
                  </a:lnTo>
                  <a:lnTo>
                    <a:pt x="15781" y="510469"/>
                  </a:lnTo>
                  <a:lnTo>
                    <a:pt x="27718" y="464978"/>
                  </a:lnTo>
                  <a:lnTo>
                    <a:pt x="42781" y="420840"/>
                  </a:lnTo>
                  <a:lnTo>
                    <a:pt x="60846" y="378181"/>
                  </a:lnTo>
                  <a:lnTo>
                    <a:pt x="81783" y="337127"/>
                  </a:lnTo>
                  <a:lnTo>
                    <a:pt x="105468" y="297806"/>
                  </a:lnTo>
                  <a:lnTo>
                    <a:pt x="131773" y="260343"/>
                  </a:lnTo>
                  <a:lnTo>
                    <a:pt x="160572" y="224866"/>
                  </a:lnTo>
                  <a:lnTo>
                    <a:pt x="191738" y="191500"/>
                  </a:lnTo>
                  <a:lnTo>
                    <a:pt x="225144" y="160372"/>
                  </a:lnTo>
                  <a:lnTo>
                    <a:pt x="260664" y="131608"/>
                  </a:lnTo>
                  <a:lnTo>
                    <a:pt x="298171" y="105335"/>
                  </a:lnTo>
                  <a:lnTo>
                    <a:pt x="337538" y="81680"/>
                  </a:lnTo>
                  <a:lnTo>
                    <a:pt x="378639" y="60768"/>
                  </a:lnTo>
                  <a:lnTo>
                    <a:pt x="421346" y="42727"/>
                  </a:lnTo>
                  <a:lnTo>
                    <a:pt x="465535" y="27682"/>
                  </a:lnTo>
                  <a:lnTo>
                    <a:pt x="511076" y="15761"/>
                  </a:lnTo>
                  <a:lnTo>
                    <a:pt x="557845" y="7089"/>
                  </a:lnTo>
                  <a:lnTo>
                    <a:pt x="605715" y="1793"/>
                  </a:lnTo>
                  <a:lnTo>
                    <a:pt x="654557" y="0"/>
                  </a:lnTo>
                  <a:lnTo>
                    <a:pt x="703400" y="1793"/>
                  </a:lnTo>
                  <a:lnTo>
                    <a:pt x="751270" y="7089"/>
                  </a:lnTo>
                  <a:lnTo>
                    <a:pt x="798039" y="15761"/>
                  </a:lnTo>
                  <a:lnTo>
                    <a:pt x="843580" y="27682"/>
                  </a:lnTo>
                  <a:lnTo>
                    <a:pt x="887769" y="42727"/>
                  </a:lnTo>
                  <a:lnTo>
                    <a:pt x="930476" y="60768"/>
                  </a:lnTo>
                  <a:lnTo>
                    <a:pt x="971577" y="81680"/>
                  </a:lnTo>
                  <a:lnTo>
                    <a:pt x="1010944" y="105335"/>
                  </a:lnTo>
                  <a:lnTo>
                    <a:pt x="1048451" y="131608"/>
                  </a:lnTo>
                  <a:lnTo>
                    <a:pt x="1083971" y="160372"/>
                  </a:lnTo>
                  <a:lnTo>
                    <a:pt x="1117377" y="191500"/>
                  </a:lnTo>
                  <a:lnTo>
                    <a:pt x="1148543" y="224866"/>
                  </a:lnTo>
                  <a:lnTo>
                    <a:pt x="1177342" y="260343"/>
                  </a:lnTo>
                  <a:lnTo>
                    <a:pt x="1203647" y="297806"/>
                  </a:lnTo>
                  <a:lnTo>
                    <a:pt x="1227332" y="337127"/>
                  </a:lnTo>
                  <a:lnTo>
                    <a:pt x="1248269" y="378181"/>
                  </a:lnTo>
                  <a:lnTo>
                    <a:pt x="1266334" y="420840"/>
                  </a:lnTo>
                  <a:lnTo>
                    <a:pt x="1281397" y="464978"/>
                  </a:lnTo>
                  <a:lnTo>
                    <a:pt x="1293334" y="510469"/>
                  </a:lnTo>
                  <a:lnTo>
                    <a:pt x="1302017" y="557187"/>
                  </a:lnTo>
                  <a:lnTo>
                    <a:pt x="1307320" y="605004"/>
                  </a:lnTo>
                  <a:lnTo>
                    <a:pt x="1309115" y="653796"/>
                  </a:lnTo>
                  <a:lnTo>
                    <a:pt x="1307320" y="702587"/>
                  </a:lnTo>
                  <a:lnTo>
                    <a:pt x="1302017" y="750404"/>
                  </a:lnTo>
                  <a:lnTo>
                    <a:pt x="1293334" y="797122"/>
                  </a:lnTo>
                  <a:lnTo>
                    <a:pt x="1281397" y="842613"/>
                  </a:lnTo>
                  <a:lnTo>
                    <a:pt x="1266334" y="886751"/>
                  </a:lnTo>
                  <a:lnTo>
                    <a:pt x="1248269" y="929410"/>
                  </a:lnTo>
                  <a:lnTo>
                    <a:pt x="1227332" y="970464"/>
                  </a:lnTo>
                  <a:lnTo>
                    <a:pt x="1203647" y="1009785"/>
                  </a:lnTo>
                  <a:lnTo>
                    <a:pt x="1177342" y="1047248"/>
                  </a:lnTo>
                  <a:lnTo>
                    <a:pt x="1148543" y="1082725"/>
                  </a:lnTo>
                  <a:lnTo>
                    <a:pt x="1117377" y="1116091"/>
                  </a:lnTo>
                  <a:lnTo>
                    <a:pt x="1083971" y="1147219"/>
                  </a:lnTo>
                  <a:lnTo>
                    <a:pt x="1048451" y="1175983"/>
                  </a:lnTo>
                  <a:lnTo>
                    <a:pt x="1010944" y="1202256"/>
                  </a:lnTo>
                  <a:lnTo>
                    <a:pt x="971577" y="1225911"/>
                  </a:lnTo>
                  <a:lnTo>
                    <a:pt x="930476" y="1246823"/>
                  </a:lnTo>
                  <a:lnTo>
                    <a:pt x="887769" y="1264864"/>
                  </a:lnTo>
                  <a:lnTo>
                    <a:pt x="843580" y="1279909"/>
                  </a:lnTo>
                  <a:lnTo>
                    <a:pt x="798039" y="1291830"/>
                  </a:lnTo>
                  <a:lnTo>
                    <a:pt x="751270" y="1300502"/>
                  </a:lnTo>
                  <a:lnTo>
                    <a:pt x="703400" y="1305798"/>
                  </a:lnTo>
                  <a:lnTo>
                    <a:pt x="654557" y="1307592"/>
                  </a:lnTo>
                  <a:lnTo>
                    <a:pt x="605715" y="1305798"/>
                  </a:lnTo>
                  <a:lnTo>
                    <a:pt x="557845" y="1300502"/>
                  </a:lnTo>
                  <a:lnTo>
                    <a:pt x="511076" y="1291830"/>
                  </a:lnTo>
                  <a:lnTo>
                    <a:pt x="465535" y="1279909"/>
                  </a:lnTo>
                  <a:lnTo>
                    <a:pt x="421346" y="1264864"/>
                  </a:lnTo>
                  <a:lnTo>
                    <a:pt x="378639" y="1246823"/>
                  </a:lnTo>
                  <a:lnTo>
                    <a:pt x="337538" y="1225911"/>
                  </a:lnTo>
                  <a:lnTo>
                    <a:pt x="298171" y="1202256"/>
                  </a:lnTo>
                  <a:lnTo>
                    <a:pt x="260664" y="1175983"/>
                  </a:lnTo>
                  <a:lnTo>
                    <a:pt x="225144" y="1147219"/>
                  </a:lnTo>
                  <a:lnTo>
                    <a:pt x="191738" y="1116091"/>
                  </a:lnTo>
                  <a:lnTo>
                    <a:pt x="160572" y="1082725"/>
                  </a:lnTo>
                  <a:lnTo>
                    <a:pt x="131773" y="1047248"/>
                  </a:lnTo>
                  <a:lnTo>
                    <a:pt x="105468" y="1009785"/>
                  </a:lnTo>
                  <a:lnTo>
                    <a:pt x="81783" y="970464"/>
                  </a:lnTo>
                  <a:lnTo>
                    <a:pt x="60846" y="929410"/>
                  </a:lnTo>
                  <a:lnTo>
                    <a:pt x="42781" y="886751"/>
                  </a:lnTo>
                  <a:lnTo>
                    <a:pt x="27718" y="842613"/>
                  </a:lnTo>
                  <a:lnTo>
                    <a:pt x="15781" y="797122"/>
                  </a:lnTo>
                  <a:lnTo>
                    <a:pt x="7098" y="750404"/>
                  </a:lnTo>
                  <a:lnTo>
                    <a:pt x="1795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768583" y="3576828"/>
            <a:ext cx="603885" cy="668020"/>
            <a:chOff x="10768583" y="3576828"/>
            <a:chExt cx="603885" cy="668020"/>
          </a:xfrm>
        </p:grpSpPr>
        <p:sp>
          <p:nvSpPr>
            <p:cNvPr id="16" name="object 16"/>
            <p:cNvSpPr/>
            <p:nvPr/>
          </p:nvSpPr>
          <p:spPr>
            <a:xfrm>
              <a:off x="10768583" y="3639312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9484" y="3576828"/>
              <a:ext cx="91948" cy="892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296438" y="2336366"/>
            <a:ext cx="1597660" cy="1600835"/>
            <a:chOff x="1296438" y="2336366"/>
            <a:chExt cx="1597660" cy="1600835"/>
          </a:xfrm>
        </p:grpSpPr>
        <p:sp>
          <p:nvSpPr>
            <p:cNvPr id="26" name="object 26"/>
            <p:cNvSpPr/>
            <p:nvPr/>
          </p:nvSpPr>
          <p:spPr>
            <a:xfrm>
              <a:off x="2624836" y="3576827"/>
              <a:ext cx="91947" cy="8928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9513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w="956310" h="299085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w="956310" h="299085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310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w="956310" h="299085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8360" y="3695953"/>
              <a:ext cx="87121" cy="961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6438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60" h="1427479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0847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3802532" y="2657233"/>
            <a:ext cx="839469" cy="1000125"/>
          </a:xfrm>
          <a:custGeom>
            <a:avLst/>
            <a:gdLst/>
            <a:ahLst/>
            <a:cxnLst/>
            <a:rect l="l" t="t" r="r" b="b"/>
            <a:pathLst>
              <a:path w="839470" h="1000125">
                <a:moveTo>
                  <a:pt x="394030" y="551916"/>
                </a:moveTo>
                <a:lnTo>
                  <a:pt x="0" y="313410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w="839470" h="1000125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w="839470" h="1000125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w="839470" h="1000125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042061" y="2725777"/>
            <a:ext cx="843280" cy="862965"/>
            <a:chOff x="8042061" y="2725777"/>
            <a:chExt cx="843280" cy="862965"/>
          </a:xfrm>
        </p:grpSpPr>
        <p:sp>
          <p:nvSpPr>
            <p:cNvPr id="33" name="object 33"/>
            <p:cNvSpPr/>
            <p:nvPr/>
          </p:nvSpPr>
          <p:spPr>
            <a:xfrm>
              <a:off x="8042059" y="2725788"/>
              <a:ext cx="843280" cy="862965"/>
            </a:xfrm>
            <a:custGeom>
              <a:avLst/>
              <a:gdLst/>
              <a:ahLst/>
              <a:cxnLst/>
              <a:rect l="l" t="t" r="r" b="b"/>
              <a:pathLst>
                <a:path w="843279" h="862964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w="843279" h="862964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28879" y="3233252"/>
              <a:ext cx="203370" cy="2029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49244" y="2878020"/>
              <a:ext cx="203370" cy="2029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0064079" y="2602361"/>
            <a:ext cx="1003935" cy="1002665"/>
          </a:xfrm>
          <a:custGeom>
            <a:avLst/>
            <a:gdLst/>
            <a:ahLst/>
            <a:cxnLst/>
            <a:rect l="l" t="t" r="r" b="b"/>
            <a:pathLst>
              <a:path w="1003934" h="100266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w="1003934" h="100266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w="1003934" h="100266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w="1003934" h="100266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7578" y="2674987"/>
            <a:ext cx="966469" cy="964565"/>
          </a:xfrm>
          <a:custGeom>
            <a:avLst/>
            <a:gdLst/>
            <a:ahLst/>
            <a:cxnLst/>
            <a:rect l="l" t="t" r="r" b="b"/>
            <a:pathLst>
              <a:path w="966469" h="964564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w="966469" h="964564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w="966469" h="964564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w="966469" h="964564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w="966469" h="964564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w="966469" h="964564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w="966469" h="964564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w="966469" h="964564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w="966469" h="964564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3399809" y="2336366"/>
            <a:ext cx="1597025" cy="1600835"/>
            <a:chOff x="3399809" y="2336366"/>
            <a:chExt cx="1597025" cy="1600835"/>
          </a:xfrm>
        </p:grpSpPr>
        <p:sp>
          <p:nvSpPr>
            <p:cNvPr id="39" name="object 39"/>
            <p:cNvSpPr/>
            <p:nvPr/>
          </p:nvSpPr>
          <p:spPr>
            <a:xfrm>
              <a:off x="4728210" y="3576827"/>
              <a:ext cx="91948" cy="892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2888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w="956310" h="299085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w="956310" h="299085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w="956310" h="299085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w="956310" h="299085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21735" y="3695953"/>
              <a:ext cx="87122" cy="9613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99809" y="2336366"/>
              <a:ext cx="1597025" cy="1427480"/>
            </a:xfrm>
            <a:custGeom>
              <a:avLst/>
              <a:gdLst/>
              <a:ahLst/>
              <a:cxnLst/>
              <a:rect l="l" t="t" r="r" b="b"/>
              <a:pathLst>
                <a:path w="1597025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53968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5524392" y="2336366"/>
            <a:ext cx="1597020" cy="1600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791083" y="2336366"/>
            <a:ext cx="1597660" cy="1600835"/>
            <a:chOff x="9791083" y="2336366"/>
            <a:chExt cx="1597660" cy="1600835"/>
          </a:xfrm>
        </p:grpSpPr>
        <p:sp>
          <p:nvSpPr>
            <p:cNvPr id="46" name="object 46"/>
            <p:cNvSpPr/>
            <p:nvPr/>
          </p:nvSpPr>
          <p:spPr>
            <a:xfrm>
              <a:off x="1019416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w="956945" h="29908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w="956945" h="29908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w="956945" h="29908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w="956945" h="29908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945" h="29908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w="956945" h="29908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113009" y="3695953"/>
              <a:ext cx="87122" cy="9613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08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45623" y="2487167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993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2484" y="1082027"/>
            <a:ext cx="12129770" cy="4680585"/>
            <a:chOff x="62484" y="1082027"/>
            <a:chExt cx="12129770" cy="4680585"/>
          </a:xfrm>
        </p:grpSpPr>
        <p:sp>
          <p:nvSpPr>
            <p:cNvPr id="18" name="object 18"/>
            <p:cNvSpPr/>
            <p:nvPr/>
          </p:nvSpPr>
          <p:spPr>
            <a:xfrm>
              <a:off x="62484" y="1082027"/>
              <a:ext cx="6059423" cy="4680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45" y="1274064"/>
              <a:ext cx="5669279" cy="430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1575" y="1267968"/>
              <a:ext cx="6440424" cy="43083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43599" y="1459992"/>
              <a:ext cx="6248399" cy="39380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372" y="5212080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80" h="283845">
                  <a:moveTo>
                    <a:pt x="1328928" y="0"/>
                  </a:moveTo>
                  <a:lnTo>
                    <a:pt x="47243" y="0"/>
                  </a:lnTo>
                  <a:lnTo>
                    <a:pt x="28857" y="3720"/>
                  </a:lnTo>
                  <a:lnTo>
                    <a:pt x="13839" y="13858"/>
                  </a:lnTo>
                  <a:lnTo>
                    <a:pt x="3713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3" y="254585"/>
                  </a:lnTo>
                  <a:lnTo>
                    <a:pt x="13839" y="269605"/>
                  </a:lnTo>
                  <a:lnTo>
                    <a:pt x="28857" y="279743"/>
                  </a:lnTo>
                  <a:lnTo>
                    <a:pt x="47243" y="283464"/>
                  </a:lnTo>
                  <a:lnTo>
                    <a:pt x="1328928" y="283464"/>
                  </a:lnTo>
                  <a:lnTo>
                    <a:pt x="1347293" y="279743"/>
                  </a:lnTo>
                  <a:lnTo>
                    <a:pt x="1362313" y="269605"/>
                  </a:lnTo>
                  <a:lnTo>
                    <a:pt x="1372451" y="254585"/>
                  </a:lnTo>
                  <a:lnTo>
                    <a:pt x="1376172" y="236220"/>
                  </a:lnTo>
                  <a:lnTo>
                    <a:pt x="1376172" y="47244"/>
                  </a:lnTo>
                  <a:lnTo>
                    <a:pt x="1372451" y="28878"/>
                  </a:lnTo>
                  <a:lnTo>
                    <a:pt x="1362313" y="13858"/>
                  </a:lnTo>
                  <a:lnTo>
                    <a:pt x="1347293" y="3720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372" y="5207508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80" h="283845">
                  <a:moveTo>
                    <a:pt x="0" y="47244"/>
                  </a:moveTo>
                  <a:lnTo>
                    <a:pt x="3713" y="28878"/>
                  </a:lnTo>
                  <a:lnTo>
                    <a:pt x="13839" y="13858"/>
                  </a:lnTo>
                  <a:lnTo>
                    <a:pt x="28857" y="3720"/>
                  </a:lnTo>
                  <a:lnTo>
                    <a:pt x="47243" y="0"/>
                  </a:lnTo>
                  <a:lnTo>
                    <a:pt x="1328928" y="0"/>
                  </a:lnTo>
                  <a:lnTo>
                    <a:pt x="1347293" y="3720"/>
                  </a:lnTo>
                  <a:lnTo>
                    <a:pt x="1362313" y="13858"/>
                  </a:lnTo>
                  <a:lnTo>
                    <a:pt x="1372451" y="28878"/>
                  </a:lnTo>
                  <a:lnTo>
                    <a:pt x="1376172" y="47244"/>
                  </a:lnTo>
                  <a:lnTo>
                    <a:pt x="1376172" y="236220"/>
                  </a:lnTo>
                  <a:lnTo>
                    <a:pt x="1372451" y="254585"/>
                  </a:lnTo>
                  <a:lnTo>
                    <a:pt x="1362313" y="269605"/>
                  </a:lnTo>
                  <a:lnTo>
                    <a:pt x="1347293" y="279743"/>
                  </a:lnTo>
                  <a:lnTo>
                    <a:pt x="1328928" y="283464"/>
                  </a:lnTo>
                  <a:lnTo>
                    <a:pt x="47243" y="283464"/>
                  </a:lnTo>
                  <a:lnTo>
                    <a:pt x="28857" y="279743"/>
                  </a:lnTo>
                  <a:lnTo>
                    <a:pt x="13839" y="269605"/>
                  </a:lnTo>
                  <a:lnTo>
                    <a:pt x="3713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3599" y="5027676"/>
              <a:ext cx="1376680" cy="281940"/>
            </a:xfrm>
            <a:custGeom>
              <a:avLst/>
              <a:gdLst/>
              <a:ahLst/>
              <a:cxnLst/>
              <a:rect l="l" t="t" r="r" b="b"/>
              <a:pathLst>
                <a:path w="1376679" h="281939">
                  <a:moveTo>
                    <a:pt x="1329181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234950"/>
                  </a:lnTo>
                  <a:lnTo>
                    <a:pt x="3698" y="253222"/>
                  </a:lnTo>
                  <a:lnTo>
                    <a:pt x="13779" y="268160"/>
                  </a:lnTo>
                  <a:lnTo>
                    <a:pt x="28717" y="278241"/>
                  </a:lnTo>
                  <a:lnTo>
                    <a:pt x="46989" y="281940"/>
                  </a:lnTo>
                  <a:lnTo>
                    <a:pt x="1329181" y="281940"/>
                  </a:lnTo>
                  <a:lnTo>
                    <a:pt x="1347454" y="278241"/>
                  </a:lnTo>
                  <a:lnTo>
                    <a:pt x="1362392" y="268160"/>
                  </a:lnTo>
                  <a:lnTo>
                    <a:pt x="1372473" y="253222"/>
                  </a:lnTo>
                  <a:lnTo>
                    <a:pt x="1376172" y="234950"/>
                  </a:lnTo>
                  <a:lnTo>
                    <a:pt x="1376172" y="46990"/>
                  </a:lnTo>
                  <a:lnTo>
                    <a:pt x="1372473" y="28717"/>
                  </a:lnTo>
                  <a:lnTo>
                    <a:pt x="1362392" y="13779"/>
                  </a:lnTo>
                  <a:lnTo>
                    <a:pt x="1347454" y="3698"/>
                  </a:lnTo>
                  <a:lnTo>
                    <a:pt x="1329181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3599" y="5023103"/>
              <a:ext cx="1376680" cy="281940"/>
            </a:xfrm>
            <a:custGeom>
              <a:avLst/>
              <a:gdLst/>
              <a:ahLst/>
              <a:cxnLst/>
              <a:rect l="l" t="t" r="r" b="b"/>
              <a:pathLst>
                <a:path w="1376679" h="281939">
                  <a:moveTo>
                    <a:pt x="0" y="46990"/>
                  </a:moveTo>
                  <a:lnTo>
                    <a:pt x="3698" y="28717"/>
                  </a:lnTo>
                  <a:lnTo>
                    <a:pt x="13779" y="13779"/>
                  </a:lnTo>
                  <a:lnTo>
                    <a:pt x="28717" y="3698"/>
                  </a:lnTo>
                  <a:lnTo>
                    <a:pt x="46989" y="0"/>
                  </a:lnTo>
                  <a:lnTo>
                    <a:pt x="1329181" y="0"/>
                  </a:lnTo>
                  <a:lnTo>
                    <a:pt x="1347454" y="3698"/>
                  </a:lnTo>
                  <a:lnTo>
                    <a:pt x="1362392" y="13779"/>
                  </a:lnTo>
                  <a:lnTo>
                    <a:pt x="1372473" y="28717"/>
                  </a:lnTo>
                  <a:lnTo>
                    <a:pt x="1376172" y="46990"/>
                  </a:lnTo>
                  <a:lnTo>
                    <a:pt x="1376172" y="234950"/>
                  </a:lnTo>
                  <a:lnTo>
                    <a:pt x="1372473" y="253222"/>
                  </a:lnTo>
                  <a:lnTo>
                    <a:pt x="1362392" y="268160"/>
                  </a:lnTo>
                  <a:lnTo>
                    <a:pt x="1347454" y="278241"/>
                  </a:lnTo>
                  <a:lnTo>
                    <a:pt x="1329181" y="281940"/>
                  </a:lnTo>
                  <a:lnTo>
                    <a:pt x="46989" y="281940"/>
                  </a:lnTo>
                  <a:lnTo>
                    <a:pt x="28717" y="278241"/>
                  </a:lnTo>
                  <a:lnTo>
                    <a:pt x="13779" y="268160"/>
                  </a:lnTo>
                  <a:lnTo>
                    <a:pt x="3698" y="253222"/>
                  </a:lnTo>
                  <a:lnTo>
                    <a:pt x="0" y="234950"/>
                  </a:lnTo>
                  <a:lnTo>
                    <a:pt x="0" y="46990"/>
                  </a:lnTo>
                  <a:close/>
                </a:path>
              </a:pathLst>
            </a:custGeom>
            <a:ln w="9143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153155" y="451091"/>
            <a:ext cx="5872480" cy="5942330"/>
            <a:chOff x="3153155" y="451091"/>
            <a:chExt cx="5872480" cy="5942330"/>
          </a:xfrm>
        </p:grpSpPr>
        <p:sp>
          <p:nvSpPr>
            <p:cNvPr id="18" name="object 18"/>
            <p:cNvSpPr/>
            <p:nvPr/>
          </p:nvSpPr>
          <p:spPr>
            <a:xfrm>
              <a:off x="3153155" y="451091"/>
              <a:ext cx="5871972" cy="59420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5179" y="643128"/>
              <a:ext cx="5501639" cy="5571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5179" y="5931407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79" h="283845">
                  <a:moveTo>
                    <a:pt x="1328928" y="0"/>
                  </a:moveTo>
                  <a:lnTo>
                    <a:pt x="47244" y="0"/>
                  </a:lnTo>
                  <a:lnTo>
                    <a:pt x="28878" y="3713"/>
                  </a:lnTo>
                  <a:lnTo>
                    <a:pt x="13858" y="13839"/>
                  </a:lnTo>
                  <a:lnTo>
                    <a:pt x="3720" y="28857"/>
                  </a:lnTo>
                  <a:lnTo>
                    <a:pt x="0" y="47243"/>
                  </a:lnTo>
                  <a:lnTo>
                    <a:pt x="0" y="236219"/>
                  </a:lnTo>
                  <a:lnTo>
                    <a:pt x="3720" y="254606"/>
                  </a:lnTo>
                  <a:lnTo>
                    <a:pt x="13858" y="269624"/>
                  </a:lnTo>
                  <a:lnTo>
                    <a:pt x="28878" y="279750"/>
                  </a:lnTo>
                  <a:lnTo>
                    <a:pt x="47244" y="283463"/>
                  </a:lnTo>
                  <a:lnTo>
                    <a:pt x="1328928" y="283463"/>
                  </a:lnTo>
                  <a:lnTo>
                    <a:pt x="1347293" y="279750"/>
                  </a:lnTo>
                  <a:lnTo>
                    <a:pt x="1362313" y="269624"/>
                  </a:lnTo>
                  <a:lnTo>
                    <a:pt x="1372451" y="254606"/>
                  </a:lnTo>
                  <a:lnTo>
                    <a:pt x="1376172" y="236219"/>
                  </a:lnTo>
                  <a:lnTo>
                    <a:pt x="1376172" y="47243"/>
                  </a:lnTo>
                  <a:lnTo>
                    <a:pt x="1372451" y="28857"/>
                  </a:lnTo>
                  <a:lnTo>
                    <a:pt x="1362313" y="13839"/>
                  </a:lnTo>
                  <a:lnTo>
                    <a:pt x="1347293" y="3713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5179" y="5926836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79" h="283845">
                  <a:moveTo>
                    <a:pt x="0" y="47243"/>
                  </a:moveTo>
                  <a:lnTo>
                    <a:pt x="3720" y="28851"/>
                  </a:lnTo>
                  <a:lnTo>
                    <a:pt x="13858" y="13835"/>
                  </a:lnTo>
                  <a:lnTo>
                    <a:pt x="28878" y="3711"/>
                  </a:lnTo>
                  <a:lnTo>
                    <a:pt x="47244" y="0"/>
                  </a:lnTo>
                  <a:lnTo>
                    <a:pt x="1328928" y="0"/>
                  </a:lnTo>
                  <a:lnTo>
                    <a:pt x="1347293" y="3711"/>
                  </a:lnTo>
                  <a:lnTo>
                    <a:pt x="1362313" y="13835"/>
                  </a:lnTo>
                  <a:lnTo>
                    <a:pt x="1372451" y="28851"/>
                  </a:lnTo>
                  <a:lnTo>
                    <a:pt x="1376172" y="47243"/>
                  </a:lnTo>
                  <a:lnTo>
                    <a:pt x="1376172" y="236219"/>
                  </a:lnTo>
                  <a:lnTo>
                    <a:pt x="1372451" y="254606"/>
                  </a:lnTo>
                  <a:lnTo>
                    <a:pt x="1362313" y="269624"/>
                  </a:lnTo>
                  <a:lnTo>
                    <a:pt x="1347293" y="279750"/>
                  </a:lnTo>
                  <a:lnTo>
                    <a:pt x="1328928" y="283463"/>
                  </a:lnTo>
                  <a:lnTo>
                    <a:pt x="47244" y="283463"/>
                  </a:lnTo>
                  <a:lnTo>
                    <a:pt x="28878" y="279750"/>
                  </a:lnTo>
                  <a:lnTo>
                    <a:pt x="13858" y="269624"/>
                  </a:lnTo>
                  <a:lnTo>
                    <a:pt x="3720" y="254606"/>
                  </a:lnTo>
                  <a:lnTo>
                    <a:pt x="0" y="236219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57200" y="1173467"/>
            <a:ext cx="5694045" cy="488315"/>
            <a:chOff x="457200" y="1173467"/>
            <a:chExt cx="5694045" cy="488315"/>
          </a:xfrm>
        </p:grpSpPr>
        <p:sp>
          <p:nvSpPr>
            <p:cNvPr id="18" name="object 18"/>
            <p:cNvSpPr/>
            <p:nvPr/>
          </p:nvSpPr>
          <p:spPr>
            <a:xfrm>
              <a:off x="457200" y="1181049"/>
              <a:ext cx="569366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8555" y="1173467"/>
              <a:ext cx="2985516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6635" y="1220724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9364" y="307848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6636" y="1220724"/>
            <a:ext cx="5579745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35" dirty="0">
                <a:solidFill>
                  <a:srgbClr val="D9D9D9"/>
                </a:solidFill>
                <a:latin typeface="Arial"/>
                <a:cs typeface="Arial"/>
              </a:rPr>
              <a:t>[COMMAND]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0841" y="123697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4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57200" y="1758683"/>
            <a:ext cx="5694045" cy="488315"/>
            <a:chOff x="457200" y="1758683"/>
            <a:chExt cx="5694045" cy="488315"/>
          </a:xfrm>
        </p:grpSpPr>
        <p:sp>
          <p:nvSpPr>
            <p:cNvPr id="24" name="object 24"/>
            <p:cNvSpPr/>
            <p:nvPr/>
          </p:nvSpPr>
          <p:spPr>
            <a:xfrm>
              <a:off x="457200" y="1767801"/>
              <a:ext cx="5693664" cy="4130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8555" y="1758683"/>
              <a:ext cx="2788920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635" y="180746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6636" y="1807464"/>
            <a:ext cx="5579745" cy="3003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sleep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0841" y="18237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157235" y="3078046"/>
            <a:ext cx="1597660" cy="1600835"/>
            <a:chOff x="5157235" y="3078046"/>
            <a:chExt cx="1597660" cy="1600835"/>
          </a:xfrm>
        </p:grpSpPr>
        <p:sp>
          <p:nvSpPr>
            <p:cNvPr id="30" name="object 30"/>
            <p:cNvSpPr/>
            <p:nvPr/>
          </p:nvSpPr>
          <p:spPr>
            <a:xfrm>
              <a:off x="5544363" y="3370960"/>
              <a:ext cx="865505" cy="989330"/>
            </a:xfrm>
            <a:custGeom>
              <a:avLst/>
              <a:gdLst/>
              <a:ahLst/>
              <a:cxnLst/>
              <a:rect l="l" t="t" r="r" b="b"/>
              <a:pathLst>
                <a:path w="865504" h="989329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w="865504" h="989329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w="865504" h="989329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w="865504" h="989329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w="865504" h="989329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w="865504" h="989329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5636" y="4318508"/>
              <a:ext cx="91947" cy="892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60314" y="4379976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09" h="299085">
                  <a:moveTo>
                    <a:pt x="790448" y="77216"/>
                  </a:moveTo>
                  <a:lnTo>
                    <a:pt x="779811" y="87249"/>
                  </a:lnTo>
                  <a:lnTo>
                    <a:pt x="766889" y="96710"/>
                  </a:lnTo>
                  <a:lnTo>
                    <a:pt x="752443" y="105791"/>
                  </a:lnTo>
                  <a:lnTo>
                    <a:pt x="737235" y="114681"/>
                  </a:lnTo>
                  <a:lnTo>
                    <a:pt x="784478" y="196215"/>
                  </a:lnTo>
                  <a:lnTo>
                    <a:pt x="845693" y="160909"/>
                  </a:lnTo>
                  <a:lnTo>
                    <a:pt x="790448" y="77216"/>
                  </a:lnTo>
                  <a:close/>
                </a:path>
                <a:path w="956309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50"/>
                  </a:lnTo>
                  <a:lnTo>
                    <a:pt x="888746" y="0"/>
                  </a:lnTo>
                  <a:close/>
                </a:path>
                <a:path w="956309" h="299085">
                  <a:moveTo>
                    <a:pt x="688339" y="136017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2"/>
                  </a:lnTo>
                  <a:lnTo>
                    <a:pt x="666241" y="250825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39" y="136017"/>
                  </a:lnTo>
                  <a:close/>
                </a:path>
                <a:path w="956309" h="299085">
                  <a:moveTo>
                    <a:pt x="574548" y="174498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9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8"/>
                  </a:lnTo>
                  <a:close/>
                </a:path>
                <a:path w="956309" h="299085">
                  <a:moveTo>
                    <a:pt x="396239" y="195706"/>
                  </a:moveTo>
                  <a:lnTo>
                    <a:pt x="394462" y="298704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6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309" h="299085">
                  <a:moveTo>
                    <a:pt x="456946" y="194691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1"/>
                  </a:lnTo>
                  <a:close/>
                </a:path>
                <a:path w="956309" h="299085">
                  <a:moveTo>
                    <a:pt x="47878" y="110998"/>
                  </a:moveTo>
                  <a:lnTo>
                    <a:pt x="0" y="193040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600"/>
                  </a:lnTo>
                  <a:lnTo>
                    <a:pt x="110109" y="136271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8"/>
                  </a:lnTo>
                  <a:close/>
                </a:path>
                <a:path w="956309" h="299085">
                  <a:moveTo>
                    <a:pt x="276987" y="189611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3"/>
                  </a:lnTo>
                  <a:lnTo>
                    <a:pt x="327913" y="289560"/>
                  </a:lnTo>
                  <a:lnTo>
                    <a:pt x="335534" y="196723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1"/>
                  </a:lnTo>
                  <a:close/>
                </a:path>
                <a:path w="956309" h="299085">
                  <a:moveTo>
                    <a:pt x="164337" y="159512"/>
                  </a:moveTo>
                  <a:lnTo>
                    <a:pt x="130428" y="253873"/>
                  </a:lnTo>
                  <a:lnTo>
                    <a:pt x="194818" y="271144"/>
                  </a:lnTo>
                  <a:lnTo>
                    <a:pt x="220599" y="174498"/>
                  </a:lnTo>
                  <a:lnTo>
                    <a:pt x="164337" y="159512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79161" y="4437634"/>
              <a:ext cx="87122" cy="961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57235" y="307804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4"/>
                  </a:lnTo>
                  <a:lnTo>
                    <a:pt x="290884" y="1281797"/>
                  </a:lnTo>
                  <a:lnTo>
                    <a:pt x="258921" y="1246293"/>
                  </a:lnTo>
                  <a:lnTo>
                    <a:pt x="229819" y="1209137"/>
                  </a:lnTo>
                  <a:lnTo>
                    <a:pt x="203594" y="1170473"/>
                  </a:lnTo>
                  <a:lnTo>
                    <a:pt x="180262" y="1130448"/>
                  </a:lnTo>
                  <a:lnTo>
                    <a:pt x="159841" y="1089204"/>
                  </a:lnTo>
                  <a:lnTo>
                    <a:pt x="142345" y="1046889"/>
                  </a:lnTo>
                  <a:lnTo>
                    <a:pt x="127792" y="1003646"/>
                  </a:lnTo>
                  <a:lnTo>
                    <a:pt x="116198" y="959621"/>
                  </a:lnTo>
                  <a:lnTo>
                    <a:pt x="107579" y="914959"/>
                  </a:lnTo>
                  <a:lnTo>
                    <a:pt x="101952" y="869804"/>
                  </a:lnTo>
                  <a:lnTo>
                    <a:pt x="99332" y="824301"/>
                  </a:lnTo>
                  <a:lnTo>
                    <a:pt x="99737" y="778597"/>
                  </a:lnTo>
                  <a:lnTo>
                    <a:pt x="103182" y="732835"/>
                  </a:lnTo>
                  <a:lnTo>
                    <a:pt x="109685" y="687160"/>
                  </a:lnTo>
                  <a:lnTo>
                    <a:pt x="119261" y="641718"/>
                  </a:lnTo>
                  <a:lnTo>
                    <a:pt x="131926" y="596654"/>
                  </a:lnTo>
                  <a:lnTo>
                    <a:pt x="147697" y="552112"/>
                  </a:lnTo>
                  <a:lnTo>
                    <a:pt x="166591" y="508237"/>
                  </a:lnTo>
                  <a:lnTo>
                    <a:pt x="188623" y="465175"/>
                  </a:lnTo>
                  <a:lnTo>
                    <a:pt x="213811" y="423070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1140" y="3220212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5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1" y="653795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5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43419" y="3525392"/>
            <a:ext cx="18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10" dirty="0">
                <a:solidFill>
                  <a:srgbClr val="7BC961"/>
                </a:solidFill>
                <a:latin typeface="Trebuchet MS"/>
                <a:cs typeface="Trebuchet MS"/>
              </a:rPr>
              <a:t>1234</a:t>
            </a:r>
            <a:r>
              <a:rPr sz="2400" b="1" spc="-135" dirty="0">
                <a:solidFill>
                  <a:srgbClr val="7BC961"/>
                </a:solidFill>
                <a:latin typeface="Trebuchet MS"/>
                <a:cs typeface="Trebuchet MS"/>
              </a:rPr>
              <a:t>5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9955" y="800100"/>
            <a:ext cx="4963795" cy="1201420"/>
          </a:xfrm>
          <a:prstGeom prst="rect">
            <a:avLst/>
          </a:prstGeom>
          <a:solidFill>
            <a:srgbClr val="FFFFFF"/>
          </a:solidFill>
          <a:ln w="12192">
            <a:solidFill>
              <a:srgbClr val="FF006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400" spc="-280" dirty="0">
                <a:solidFill>
                  <a:srgbClr val="7BC961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7BC961"/>
                </a:solidFill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Ubuntu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40" dirty="0">
                <a:latin typeface="Arial"/>
                <a:cs typeface="Arial"/>
              </a:rPr>
              <a:t>sleep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088" y="2358898"/>
            <a:ext cx="3616960" cy="107823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param1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[“command”,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“param1”]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4177" y="2360040"/>
            <a:ext cx="2308225" cy="107823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sleep</a:t>
            </a:r>
            <a:r>
              <a:rPr sz="2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[“sleep”,</a:t>
            </a:r>
            <a:r>
              <a:rPr sz="24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“5”]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2940" y="3045967"/>
            <a:ext cx="20059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[“sleep</a:t>
            </a:r>
            <a:r>
              <a:rPr sz="24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5”]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05591" y="3508906"/>
            <a:ext cx="450215" cy="449580"/>
          </a:xfrm>
          <a:custGeom>
            <a:avLst/>
            <a:gdLst/>
            <a:ahLst/>
            <a:cxnLst/>
            <a:rect l="l" t="t" r="r" b="b"/>
            <a:pathLst>
              <a:path w="450215" h="449579">
                <a:moveTo>
                  <a:pt x="395948" y="0"/>
                </a:moveTo>
                <a:lnTo>
                  <a:pt x="224985" y="170664"/>
                </a:lnTo>
                <a:lnTo>
                  <a:pt x="54021" y="0"/>
                </a:lnTo>
                <a:lnTo>
                  <a:pt x="0" y="53942"/>
                </a:lnTo>
                <a:lnTo>
                  <a:pt x="170963" y="224585"/>
                </a:lnTo>
                <a:lnTo>
                  <a:pt x="0" y="395229"/>
                </a:lnTo>
                <a:lnTo>
                  <a:pt x="54021" y="449150"/>
                </a:lnTo>
                <a:lnTo>
                  <a:pt x="224985" y="278506"/>
                </a:lnTo>
                <a:lnTo>
                  <a:pt x="395948" y="449150"/>
                </a:lnTo>
                <a:lnTo>
                  <a:pt x="449970" y="395229"/>
                </a:lnTo>
                <a:lnTo>
                  <a:pt x="279007" y="224585"/>
                </a:lnTo>
                <a:lnTo>
                  <a:pt x="449970" y="53942"/>
                </a:lnTo>
                <a:lnTo>
                  <a:pt x="3959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69468" y="3519042"/>
            <a:ext cx="599440" cy="420370"/>
          </a:xfrm>
          <a:custGeom>
            <a:avLst/>
            <a:gdLst/>
            <a:ahLst/>
            <a:cxnLst/>
            <a:rect l="l" t="t" r="r" b="b"/>
            <a:pathLst>
              <a:path w="599439" h="420370">
                <a:moveTo>
                  <a:pt x="546482" y="0"/>
                </a:moveTo>
                <a:lnTo>
                  <a:pt x="214573" y="313170"/>
                </a:lnTo>
                <a:lnTo>
                  <a:pt x="55102" y="150114"/>
                </a:lnTo>
                <a:lnTo>
                  <a:pt x="0" y="202525"/>
                </a:lnTo>
                <a:lnTo>
                  <a:pt x="211980" y="419933"/>
                </a:lnTo>
                <a:lnTo>
                  <a:pt x="267731" y="368169"/>
                </a:lnTo>
                <a:lnTo>
                  <a:pt x="598991" y="54351"/>
                </a:lnTo>
                <a:lnTo>
                  <a:pt x="546482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97763" y="4890503"/>
            <a:ext cx="5694045" cy="488315"/>
            <a:chOff x="397763" y="4890503"/>
            <a:chExt cx="5694045" cy="488315"/>
          </a:xfrm>
        </p:grpSpPr>
        <p:sp>
          <p:nvSpPr>
            <p:cNvPr id="24" name="object 24"/>
            <p:cNvSpPr/>
            <p:nvPr/>
          </p:nvSpPr>
          <p:spPr>
            <a:xfrm>
              <a:off x="397763" y="4898085"/>
              <a:ext cx="569366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9119" y="4890503"/>
              <a:ext cx="3477767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199" y="4937760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4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4" y="30784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7200" y="4937759"/>
            <a:ext cx="5579745" cy="3079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405" y="495553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397763" y="5708903"/>
            <a:ext cx="5694045" cy="488315"/>
            <a:chOff x="397763" y="5708903"/>
            <a:chExt cx="5694045" cy="488315"/>
          </a:xfrm>
        </p:grpSpPr>
        <p:sp>
          <p:nvSpPr>
            <p:cNvPr id="30" name="object 30"/>
            <p:cNvSpPr/>
            <p:nvPr/>
          </p:nvSpPr>
          <p:spPr>
            <a:xfrm>
              <a:off x="397763" y="5716523"/>
              <a:ext cx="5693664" cy="4130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9119" y="5708903"/>
              <a:ext cx="2788920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199" y="5756147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7200" y="5756147"/>
            <a:ext cx="5579745" cy="300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1405" y="57724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7006208" y="4914772"/>
            <a:ext cx="1098550" cy="1306830"/>
            <a:chOff x="7006208" y="4914772"/>
            <a:chExt cx="1098550" cy="1306830"/>
          </a:xfrm>
        </p:grpSpPr>
        <p:sp>
          <p:nvSpPr>
            <p:cNvPr id="36" name="object 36"/>
            <p:cNvSpPr/>
            <p:nvPr/>
          </p:nvSpPr>
          <p:spPr>
            <a:xfrm>
              <a:off x="7071410" y="4914772"/>
              <a:ext cx="865505" cy="989330"/>
            </a:xfrm>
            <a:custGeom>
              <a:avLst/>
              <a:gdLst/>
              <a:ahLst/>
              <a:cxnLst/>
              <a:rect l="l" t="t" r="r" b="b"/>
              <a:pathLst>
                <a:path w="865504" h="989329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w="865504" h="989329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w="865504" h="989329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w="865504" h="989329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w="865504" h="989329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w="865504" h="989329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12683" y="5861303"/>
              <a:ext cx="91948" cy="893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87361" y="592283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09" h="299085">
                  <a:moveTo>
                    <a:pt x="790448" y="77127"/>
                  </a:moveTo>
                  <a:lnTo>
                    <a:pt x="779811" y="87204"/>
                  </a:lnTo>
                  <a:lnTo>
                    <a:pt x="766889" y="96675"/>
                  </a:lnTo>
                  <a:lnTo>
                    <a:pt x="752443" y="105741"/>
                  </a:lnTo>
                  <a:lnTo>
                    <a:pt x="737235" y="114604"/>
                  </a:lnTo>
                  <a:lnTo>
                    <a:pt x="784352" y="196227"/>
                  </a:lnTo>
                  <a:lnTo>
                    <a:pt x="845693" y="160908"/>
                  </a:lnTo>
                  <a:lnTo>
                    <a:pt x="790448" y="77127"/>
                  </a:lnTo>
                  <a:close/>
                </a:path>
                <a:path w="956309" h="299085">
                  <a:moveTo>
                    <a:pt x="888746" y="0"/>
                  </a:moveTo>
                  <a:lnTo>
                    <a:pt x="873559" y="13848"/>
                  </a:lnTo>
                  <a:lnTo>
                    <a:pt x="861266" y="26044"/>
                  </a:lnTo>
                  <a:lnTo>
                    <a:pt x="850901" y="37140"/>
                  </a:lnTo>
                  <a:lnTo>
                    <a:pt x="841502" y="47688"/>
                  </a:lnTo>
                  <a:lnTo>
                    <a:pt x="898906" y="123418"/>
                  </a:lnTo>
                  <a:lnTo>
                    <a:pt x="914197" y="109470"/>
                  </a:lnTo>
                  <a:lnTo>
                    <a:pt x="941018" y="83785"/>
                  </a:lnTo>
                  <a:lnTo>
                    <a:pt x="956310" y="69837"/>
                  </a:lnTo>
                  <a:lnTo>
                    <a:pt x="888746" y="0"/>
                  </a:lnTo>
                  <a:close/>
                </a:path>
                <a:path w="956309" h="299085">
                  <a:moveTo>
                    <a:pt x="688340" y="136004"/>
                  </a:moveTo>
                  <a:lnTo>
                    <a:pt x="673361" y="143577"/>
                  </a:lnTo>
                  <a:lnTo>
                    <a:pt x="644263" y="155710"/>
                  </a:lnTo>
                  <a:lnTo>
                    <a:pt x="629285" y="163283"/>
                  </a:lnTo>
                  <a:lnTo>
                    <a:pt x="666242" y="250799"/>
                  </a:lnTo>
                  <a:lnTo>
                    <a:pt x="680309" y="246617"/>
                  </a:lnTo>
                  <a:lnTo>
                    <a:pt x="694959" y="240172"/>
                  </a:lnTo>
                  <a:lnTo>
                    <a:pt x="710015" y="232218"/>
                  </a:lnTo>
                  <a:lnTo>
                    <a:pt x="725297" y="223507"/>
                  </a:lnTo>
                  <a:lnTo>
                    <a:pt x="688340" y="136004"/>
                  </a:lnTo>
                  <a:close/>
                </a:path>
                <a:path w="956309" h="299085">
                  <a:moveTo>
                    <a:pt x="574548" y="174472"/>
                  </a:moveTo>
                  <a:lnTo>
                    <a:pt x="560494" y="178529"/>
                  </a:lnTo>
                  <a:lnTo>
                    <a:pt x="531578" y="189656"/>
                  </a:lnTo>
                  <a:lnTo>
                    <a:pt x="517525" y="193713"/>
                  </a:lnTo>
                  <a:lnTo>
                    <a:pt x="528193" y="282790"/>
                  </a:lnTo>
                  <a:lnTo>
                    <a:pt x="547818" y="281457"/>
                  </a:lnTo>
                  <a:lnTo>
                    <a:pt x="566896" y="279163"/>
                  </a:lnTo>
                  <a:lnTo>
                    <a:pt x="584878" y="274952"/>
                  </a:lnTo>
                  <a:lnTo>
                    <a:pt x="601218" y="267868"/>
                  </a:lnTo>
                  <a:lnTo>
                    <a:pt x="574548" y="174472"/>
                  </a:lnTo>
                  <a:close/>
                </a:path>
                <a:path w="956309" h="299085">
                  <a:moveTo>
                    <a:pt x="396240" y="195681"/>
                  </a:moveTo>
                  <a:lnTo>
                    <a:pt x="394462" y="298703"/>
                  </a:lnTo>
                  <a:lnTo>
                    <a:pt x="412928" y="297187"/>
                  </a:lnTo>
                  <a:lnTo>
                    <a:pt x="446861" y="293349"/>
                  </a:lnTo>
                  <a:lnTo>
                    <a:pt x="465328" y="291833"/>
                  </a:lnTo>
                  <a:lnTo>
                    <a:pt x="457125" y="198207"/>
                  </a:lnTo>
                  <a:lnTo>
                    <a:pt x="425767" y="198207"/>
                  </a:lnTo>
                  <a:lnTo>
                    <a:pt x="409956" y="197873"/>
                  </a:lnTo>
                  <a:lnTo>
                    <a:pt x="396240" y="195681"/>
                  </a:lnTo>
                  <a:close/>
                </a:path>
                <a:path w="956309" h="299085">
                  <a:moveTo>
                    <a:pt x="456819" y="194703"/>
                  </a:moveTo>
                  <a:lnTo>
                    <a:pt x="441960" y="197033"/>
                  </a:lnTo>
                  <a:lnTo>
                    <a:pt x="425767" y="198207"/>
                  </a:lnTo>
                  <a:lnTo>
                    <a:pt x="457125" y="198207"/>
                  </a:lnTo>
                  <a:lnTo>
                    <a:pt x="456819" y="194703"/>
                  </a:lnTo>
                  <a:close/>
                </a:path>
                <a:path w="956309" h="299085">
                  <a:moveTo>
                    <a:pt x="47879" y="110959"/>
                  </a:moveTo>
                  <a:lnTo>
                    <a:pt x="0" y="192989"/>
                  </a:lnTo>
                  <a:lnTo>
                    <a:pt x="17726" y="199228"/>
                  </a:lnTo>
                  <a:lnTo>
                    <a:pt x="34845" y="207729"/>
                  </a:lnTo>
                  <a:lnTo>
                    <a:pt x="51560" y="217736"/>
                  </a:lnTo>
                  <a:lnTo>
                    <a:pt x="68072" y="228498"/>
                  </a:lnTo>
                  <a:lnTo>
                    <a:pt x="110109" y="136270"/>
                  </a:lnTo>
                  <a:lnTo>
                    <a:pt x="93599" y="130494"/>
                  </a:lnTo>
                  <a:lnTo>
                    <a:pt x="64389" y="116736"/>
                  </a:lnTo>
                  <a:lnTo>
                    <a:pt x="47879" y="110959"/>
                  </a:lnTo>
                  <a:close/>
                </a:path>
                <a:path w="956309" h="299085">
                  <a:moveTo>
                    <a:pt x="276987" y="189623"/>
                  </a:moveTo>
                  <a:lnTo>
                    <a:pt x="259207" y="288315"/>
                  </a:lnTo>
                  <a:lnTo>
                    <a:pt x="278461" y="288364"/>
                  </a:lnTo>
                  <a:lnTo>
                    <a:pt x="296560" y="289715"/>
                  </a:lnTo>
                  <a:lnTo>
                    <a:pt x="313160" y="290662"/>
                  </a:lnTo>
                  <a:lnTo>
                    <a:pt x="327914" y="289496"/>
                  </a:lnTo>
                  <a:lnTo>
                    <a:pt x="335534" y="196672"/>
                  </a:lnTo>
                  <a:lnTo>
                    <a:pt x="321849" y="194360"/>
                  </a:lnTo>
                  <a:lnTo>
                    <a:pt x="290671" y="191935"/>
                  </a:lnTo>
                  <a:lnTo>
                    <a:pt x="276987" y="189623"/>
                  </a:lnTo>
                  <a:close/>
                </a:path>
                <a:path w="956309" h="299085">
                  <a:moveTo>
                    <a:pt x="164338" y="159410"/>
                  </a:moveTo>
                  <a:lnTo>
                    <a:pt x="130302" y="253796"/>
                  </a:lnTo>
                  <a:lnTo>
                    <a:pt x="194818" y="271056"/>
                  </a:lnTo>
                  <a:lnTo>
                    <a:pt x="220599" y="174510"/>
                  </a:lnTo>
                  <a:lnTo>
                    <a:pt x="164338" y="159410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06208" y="5980404"/>
              <a:ext cx="87122" cy="962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684282" y="4620854"/>
            <a:ext cx="1597660" cy="1457325"/>
            <a:chOff x="6684282" y="4620854"/>
            <a:chExt cx="1597660" cy="1457325"/>
          </a:xfrm>
        </p:grpSpPr>
        <p:sp>
          <p:nvSpPr>
            <p:cNvPr id="41" name="object 41"/>
            <p:cNvSpPr/>
            <p:nvPr/>
          </p:nvSpPr>
          <p:spPr>
            <a:xfrm>
              <a:off x="6684282" y="4620854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32"/>
                  </a:lnTo>
                  <a:lnTo>
                    <a:pt x="730713" y="3420"/>
                  </a:lnTo>
                  <a:lnTo>
                    <a:pt x="684254" y="9247"/>
                  </a:lnTo>
                  <a:lnTo>
                    <a:pt x="638186" y="17795"/>
                  </a:lnTo>
                  <a:lnTo>
                    <a:pt x="592636" y="29046"/>
                  </a:lnTo>
                  <a:lnTo>
                    <a:pt x="547731" y="42982"/>
                  </a:lnTo>
                  <a:lnTo>
                    <a:pt x="503601" y="59586"/>
                  </a:lnTo>
                  <a:lnTo>
                    <a:pt x="460371" y="78841"/>
                  </a:lnTo>
                  <a:lnTo>
                    <a:pt x="418170" y="100729"/>
                  </a:lnTo>
                  <a:lnTo>
                    <a:pt x="377125" y="125231"/>
                  </a:lnTo>
                  <a:lnTo>
                    <a:pt x="337364" y="152331"/>
                  </a:lnTo>
                  <a:lnTo>
                    <a:pt x="299015" y="182011"/>
                  </a:lnTo>
                  <a:lnTo>
                    <a:pt x="262205" y="214253"/>
                  </a:lnTo>
                  <a:lnTo>
                    <a:pt x="227062" y="249040"/>
                  </a:lnTo>
                  <a:lnTo>
                    <a:pt x="193713" y="286353"/>
                  </a:lnTo>
                  <a:lnTo>
                    <a:pt x="162286" y="326176"/>
                  </a:lnTo>
                  <a:lnTo>
                    <a:pt x="134239" y="364942"/>
                  </a:lnTo>
                  <a:lnTo>
                    <a:pt x="108899" y="404821"/>
                  </a:lnTo>
                  <a:lnTo>
                    <a:pt x="86252" y="445699"/>
                  </a:lnTo>
                  <a:lnTo>
                    <a:pt x="66280" y="487460"/>
                  </a:lnTo>
                  <a:lnTo>
                    <a:pt x="48967" y="529990"/>
                  </a:lnTo>
                  <a:lnTo>
                    <a:pt x="34296" y="573173"/>
                  </a:lnTo>
                  <a:lnTo>
                    <a:pt x="22251" y="616895"/>
                  </a:lnTo>
                  <a:lnTo>
                    <a:pt x="12816" y="661039"/>
                  </a:lnTo>
                  <a:lnTo>
                    <a:pt x="5973" y="705493"/>
                  </a:lnTo>
                  <a:lnTo>
                    <a:pt x="1706" y="750139"/>
                  </a:lnTo>
                  <a:lnTo>
                    <a:pt x="0" y="794864"/>
                  </a:lnTo>
                  <a:lnTo>
                    <a:pt x="836" y="839552"/>
                  </a:lnTo>
                  <a:lnTo>
                    <a:pt x="4199" y="884088"/>
                  </a:lnTo>
                  <a:lnTo>
                    <a:pt x="10072" y="928357"/>
                  </a:lnTo>
                  <a:lnTo>
                    <a:pt x="18438" y="972244"/>
                  </a:lnTo>
                  <a:lnTo>
                    <a:pt x="29282" y="1015635"/>
                  </a:lnTo>
                  <a:lnTo>
                    <a:pt x="42586" y="1058413"/>
                  </a:lnTo>
                  <a:lnTo>
                    <a:pt x="58335" y="1100464"/>
                  </a:lnTo>
                  <a:lnTo>
                    <a:pt x="76510" y="1141673"/>
                  </a:lnTo>
                  <a:lnTo>
                    <a:pt x="97097" y="1181925"/>
                  </a:lnTo>
                  <a:lnTo>
                    <a:pt x="120078" y="1221105"/>
                  </a:lnTo>
                  <a:lnTo>
                    <a:pt x="145437" y="1259098"/>
                  </a:lnTo>
                  <a:lnTo>
                    <a:pt x="173157" y="1295789"/>
                  </a:lnTo>
                  <a:lnTo>
                    <a:pt x="203222" y="1331062"/>
                  </a:lnTo>
                  <a:lnTo>
                    <a:pt x="235615" y="1364803"/>
                  </a:lnTo>
                  <a:lnTo>
                    <a:pt x="270320" y="1396897"/>
                  </a:lnTo>
                  <a:lnTo>
                    <a:pt x="307320" y="1427228"/>
                  </a:lnTo>
                  <a:lnTo>
                    <a:pt x="363327" y="1347218"/>
                  </a:lnTo>
                  <a:lnTo>
                    <a:pt x="325691" y="1315464"/>
                  </a:lnTo>
                  <a:lnTo>
                    <a:pt x="290882" y="1281767"/>
                  </a:lnTo>
                  <a:lnTo>
                    <a:pt x="258916" y="1246273"/>
                  </a:lnTo>
                  <a:lnTo>
                    <a:pt x="229810" y="1209126"/>
                  </a:lnTo>
                  <a:lnTo>
                    <a:pt x="203580" y="1170472"/>
                  </a:lnTo>
                  <a:lnTo>
                    <a:pt x="180243" y="1130455"/>
                  </a:lnTo>
                  <a:lnTo>
                    <a:pt x="159816" y="1089221"/>
                  </a:lnTo>
                  <a:lnTo>
                    <a:pt x="142315" y="1046913"/>
                  </a:lnTo>
                  <a:lnTo>
                    <a:pt x="127757" y="1003678"/>
                  </a:lnTo>
                  <a:lnTo>
                    <a:pt x="116157" y="959659"/>
                  </a:lnTo>
                  <a:lnTo>
                    <a:pt x="107533" y="915001"/>
                  </a:lnTo>
                  <a:lnTo>
                    <a:pt x="101902" y="869851"/>
                  </a:lnTo>
                  <a:lnTo>
                    <a:pt x="99279" y="824351"/>
                  </a:lnTo>
                  <a:lnTo>
                    <a:pt x="99682" y="778648"/>
                  </a:lnTo>
                  <a:lnTo>
                    <a:pt x="103126" y="732886"/>
                  </a:lnTo>
                  <a:lnTo>
                    <a:pt x="109629" y="687210"/>
                  </a:lnTo>
                  <a:lnTo>
                    <a:pt x="119206" y="641765"/>
                  </a:lnTo>
                  <a:lnTo>
                    <a:pt x="131875" y="596696"/>
                  </a:lnTo>
                  <a:lnTo>
                    <a:pt x="147652" y="552147"/>
                  </a:lnTo>
                  <a:lnTo>
                    <a:pt x="166553" y="508264"/>
                  </a:lnTo>
                  <a:lnTo>
                    <a:pt x="188596" y="465191"/>
                  </a:lnTo>
                  <a:lnTo>
                    <a:pt x="213795" y="423074"/>
                  </a:lnTo>
                  <a:lnTo>
                    <a:pt x="242169" y="382056"/>
                  </a:lnTo>
                  <a:lnTo>
                    <a:pt x="273406" y="342065"/>
                  </a:lnTo>
                  <a:lnTo>
                    <a:pt x="307176" y="304969"/>
                  </a:lnTo>
                  <a:lnTo>
                    <a:pt x="343352" y="270812"/>
                  </a:lnTo>
                  <a:lnTo>
                    <a:pt x="381803" y="239636"/>
                  </a:lnTo>
                  <a:lnTo>
                    <a:pt x="422401" y="211485"/>
                  </a:lnTo>
                  <a:lnTo>
                    <a:pt x="465016" y="186401"/>
                  </a:lnTo>
                  <a:lnTo>
                    <a:pt x="509518" y="164428"/>
                  </a:lnTo>
                  <a:lnTo>
                    <a:pt x="555778" y="145608"/>
                  </a:lnTo>
                  <a:lnTo>
                    <a:pt x="603667" y="129985"/>
                  </a:lnTo>
                  <a:lnTo>
                    <a:pt x="653056" y="117600"/>
                  </a:lnTo>
                  <a:lnTo>
                    <a:pt x="703814" y="108498"/>
                  </a:lnTo>
                  <a:lnTo>
                    <a:pt x="753121" y="102441"/>
                  </a:lnTo>
                  <a:lnTo>
                    <a:pt x="802488" y="100217"/>
                  </a:lnTo>
                  <a:lnTo>
                    <a:pt x="851745" y="101738"/>
                  </a:lnTo>
                  <a:lnTo>
                    <a:pt x="900720" y="106921"/>
                  </a:lnTo>
                  <a:lnTo>
                    <a:pt x="949240" y="115679"/>
                  </a:lnTo>
                  <a:lnTo>
                    <a:pt x="997135" y="127928"/>
                  </a:lnTo>
                  <a:lnTo>
                    <a:pt x="1044233" y="143583"/>
                  </a:lnTo>
                  <a:lnTo>
                    <a:pt x="1090361" y="162557"/>
                  </a:lnTo>
                  <a:lnTo>
                    <a:pt x="1135348" y="184766"/>
                  </a:lnTo>
                  <a:lnTo>
                    <a:pt x="1179022" y="210124"/>
                  </a:lnTo>
                  <a:lnTo>
                    <a:pt x="1221212" y="238546"/>
                  </a:lnTo>
                  <a:lnTo>
                    <a:pt x="1258629" y="268335"/>
                  </a:lnTo>
                  <a:lnTo>
                    <a:pt x="1293459" y="300169"/>
                  </a:lnTo>
                  <a:lnTo>
                    <a:pt x="1325682" y="333898"/>
                  </a:lnTo>
                  <a:lnTo>
                    <a:pt x="1355278" y="369376"/>
                  </a:lnTo>
                  <a:lnTo>
                    <a:pt x="1382226" y="406454"/>
                  </a:lnTo>
                  <a:lnTo>
                    <a:pt x="1406507" y="444984"/>
                  </a:lnTo>
                  <a:lnTo>
                    <a:pt x="1428100" y="484819"/>
                  </a:lnTo>
                  <a:lnTo>
                    <a:pt x="1446986" y="525810"/>
                  </a:lnTo>
                  <a:lnTo>
                    <a:pt x="1463142" y="567810"/>
                  </a:lnTo>
                  <a:lnTo>
                    <a:pt x="1476550" y="610670"/>
                  </a:lnTo>
                  <a:lnTo>
                    <a:pt x="1487190" y="654243"/>
                  </a:lnTo>
                  <a:lnTo>
                    <a:pt x="1495040" y="698380"/>
                  </a:lnTo>
                  <a:lnTo>
                    <a:pt x="1500082" y="742934"/>
                  </a:lnTo>
                  <a:lnTo>
                    <a:pt x="1502293" y="787756"/>
                  </a:lnTo>
                  <a:lnTo>
                    <a:pt x="1501655" y="832700"/>
                  </a:lnTo>
                  <a:lnTo>
                    <a:pt x="1498148" y="877616"/>
                  </a:lnTo>
                  <a:lnTo>
                    <a:pt x="1491750" y="922357"/>
                  </a:lnTo>
                  <a:lnTo>
                    <a:pt x="1482442" y="966775"/>
                  </a:lnTo>
                  <a:lnTo>
                    <a:pt x="1470203" y="1010721"/>
                  </a:lnTo>
                  <a:lnTo>
                    <a:pt x="1455013" y="1054049"/>
                  </a:lnTo>
                  <a:lnTo>
                    <a:pt x="1436852" y="1096610"/>
                  </a:lnTo>
                  <a:lnTo>
                    <a:pt x="1415700" y="1138256"/>
                  </a:lnTo>
                  <a:lnTo>
                    <a:pt x="1391537" y="1178839"/>
                  </a:lnTo>
                  <a:lnTo>
                    <a:pt x="1364341" y="1218211"/>
                  </a:lnTo>
                  <a:lnTo>
                    <a:pt x="1442192" y="1282219"/>
                  </a:lnTo>
                  <a:lnTo>
                    <a:pt x="1469577" y="1242313"/>
                  </a:lnTo>
                  <a:lnTo>
                    <a:pt x="1494254" y="1201295"/>
                  </a:lnTo>
                  <a:lnTo>
                    <a:pt x="1516239" y="1159284"/>
                  </a:lnTo>
                  <a:lnTo>
                    <a:pt x="1535547" y="1116398"/>
                  </a:lnTo>
                  <a:lnTo>
                    <a:pt x="1552194" y="1072753"/>
                  </a:lnTo>
                  <a:lnTo>
                    <a:pt x="1566196" y="1028467"/>
                  </a:lnTo>
                  <a:lnTo>
                    <a:pt x="1577569" y="983658"/>
                  </a:lnTo>
                  <a:lnTo>
                    <a:pt x="1586328" y="938444"/>
                  </a:lnTo>
                  <a:lnTo>
                    <a:pt x="1592490" y="892940"/>
                  </a:lnTo>
                  <a:lnTo>
                    <a:pt x="1596070" y="847267"/>
                  </a:lnTo>
                  <a:lnTo>
                    <a:pt x="1597084" y="801539"/>
                  </a:lnTo>
                  <a:lnTo>
                    <a:pt x="1595548" y="755876"/>
                  </a:lnTo>
                  <a:lnTo>
                    <a:pt x="1591477" y="710395"/>
                  </a:lnTo>
                  <a:lnTo>
                    <a:pt x="1584888" y="665213"/>
                  </a:lnTo>
                  <a:lnTo>
                    <a:pt x="1575796" y="620448"/>
                  </a:lnTo>
                  <a:lnTo>
                    <a:pt x="1564217" y="576217"/>
                  </a:lnTo>
                  <a:lnTo>
                    <a:pt x="1550166" y="532637"/>
                  </a:lnTo>
                  <a:lnTo>
                    <a:pt x="1533661" y="489827"/>
                  </a:lnTo>
                  <a:lnTo>
                    <a:pt x="1514715" y="447903"/>
                  </a:lnTo>
                  <a:lnTo>
                    <a:pt x="1493346" y="406984"/>
                  </a:lnTo>
                  <a:lnTo>
                    <a:pt x="1469569" y="367186"/>
                  </a:lnTo>
                  <a:lnTo>
                    <a:pt x="1443399" y="328628"/>
                  </a:lnTo>
                  <a:lnTo>
                    <a:pt x="1414853" y="291426"/>
                  </a:lnTo>
                  <a:lnTo>
                    <a:pt x="1383946" y="255699"/>
                  </a:lnTo>
                  <a:lnTo>
                    <a:pt x="1350694" y="221563"/>
                  </a:lnTo>
                  <a:lnTo>
                    <a:pt x="1315113" y="189136"/>
                  </a:lnTo>
                  <a:lnTo>
                    <a:pt x="1277219" y="158536"/>
                  </a:lnTo>
                  <a:lnTo>
                    <a:pt x="1237188" y="128336"/>
                  </a:lnTo>
                  <a:lnTo>
                    <a:pt x="1195008" y="101635"/>
                  </a:lnTo>
                  <a:lnTo>
                    <a:pt x="1150966" y="78272"/>
                  </a:lnTo>
                  <a:lnTo>
                    <a:pt x="1105346" y="58084"/>
                  </a:lnTo>
                  <a:lnTo>
                    <a:pt x="1058435" y="40908"/>
                  </a:lnTo>
                  <a:lnTo>
                    <a:pt x="1010519" y="26583"/>
                  </a:lnTo>
                  <a:lnTo>
                    <a:pt x="964398" y="15715"/>
                  </a:lnTo>
                  <a:lnTo>
                    <a:pt x="917901" y="7673"/>
                  </a:lnTo>
                  <a:lnTo>
                    <a:pt x="871156" y="2441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38187" y="4762500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5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1" y="654558"/>
                  </a:lnTo>
                  <a:lnTo>
                    <a:pt x="1305798" y="703408"/>
                  </a:lnTo>
                  <a:lnTo>
                    <a:pt x="1300502" y="751284"/>
                  </a:lnTo>
                  <a:lnTo>
                    <a:pt x="1291830" y="798058"/>
                  </a:lnTo>
                  <a:lnTo>
                    <a:pt x="1279909" y="843604"/>
                  </a:lnTo>
                  <a:lnTo>
                    <a:pt x="1264864" y="887794"/>
                  </a:lnTo>
                  <a:lnTo>
                    <a:pt x="1246823" y="930504"/>
                  </a:lnTo>
                  <a:lnTo>
                    <a:pt x="1225911" y="971606"/>
                  </a:lnTo>
                  <a:lnTo>
                    <a:pt x="1202256" y="1010973"/>
                  </a:lnTo>
                  <a:lnTo>
                    <a:pt x="1175983" y="1048479"/>
                  </a:lnTo>
                  <a:lnTo>
                    <a:pt x="1147219" y="1083997"/>
                  </a:lnTo>
                  <a:lnTo>
                    <a:pt x="1116091" y="1117401"/>
                  </a:lnTo>
                  <a:lnTo>
                    <a:pt x="1082725" y="1148565"/>
                  </a:lnTo>
                  <a:lnTo>
                    <a:pt x="1047248" y="1177361"/>
                  </a:lnTo>
                  <a:lnTo>
                    <a:pt x="1009785" y="1203663"/>
                  </a:lnTo>
                  <a:lnTo>
                    <a:pt x="970464" y="1227345"/>
                  </a:lnTo>
                  <a:lnTo>
                    <a:pt x="929410" y="1248280"/>
                  </a:lnTo>
                  <a:lnTo>
                    <a:pt x="886751" y="1266341"/>
                  </a:lnTo>
                  <a:lnTo>
                    <a:pt x="842613" y="1281402"/>
                  </a:lnTo>
                  <a:lnTo>
                    <a:pt x="797122" y="1293337"/>
                  </a:lnTo>
                  <a:lnTo>
                    <a:pt x="750404" y="1302018"/>
                  </a:lnTo>
                  <a:lnTo>
                    <a:pt x="702587" y="1307320"/>
                  </a:lnTo>
                  <a:lnTo>
                    <a:pt x="653795" y="1309116"/>
                  </a:lnTo>
                  <a:lnTo>
                    <a:pt x="605004" y="1307320"/>
                  </a:lnTo>
                  <a:lnTo>
                    <a:pt x="557187" y="1302018"/>
                  </a:lnTo>
                  <a:lnTo>
                    <a:pt x="510469" y="1293337"/>
                  </a:lnTo>
                  <a:lnTo>
                    <a:pt x="464978" y="1281402"/>
                  </a:lnTo>
                  <a:lnTo>
                    <a:pt x="420840" y="1266341"/>
                  </a:lnTo>
                  <a:lnTo>
                    <a:pt x="378181" y="1248280"/>
                  </a:lnTo>
                  <a:lnTo>
                    <a:pt x="337127" y="1227345"/>
                  </a:lnTo>
                  <a:lnTo>
                    <a:pt x="297806" y="1203663"/>
                  </a:lnTo>
                  <a:lnTo>
                    <a:pt x="260343" y="1177361"/>
                  </a:lnTo>
                  <a:lnTo>
                    <a:pt x="224866" y="1148565"/>
                  </a:lnTo>
                  <a:lnTo>
                    <a:pt x="191500" y="1117401"/>
                  </a:lnTo>
                  <a:lnTo>
                    <a:pt x="160372" y="1083997"/>
                  </a:lnTo>
                  <a:lnTo>
                    <a:pt x="131608" y="1048479"/>
                  </a:lnTo>
                  <a:lnTo>
                    <a:pt x="105335" y="1010973"/>
                  </a:lnTo>
                  <a:lnTo>
                    <a:pt x="81680" y="971606"/>
                  </a:lnTo>
                  <a:lnTo>
                    <a:pt x="60768" y="930504"/>
                  </a:lnTo>
                  <a:lnTo>
                    <a:pt x="42727" y="887794"/>
                  </a:lnTo>
                  <a:lnTo>
                    <a:pt x="27682" y="843604"/>
                  </a:lnTo>
                  <a:lnTo>
                    <a:pt x="15761" y="798058"/>
                  </a:lnTo>
                  <a:lnTo>
                    <a:pt x="7089" y="751284"/>
                  </a:lnTo>
                  <a:lnTo>
                    <a:pt x="1793" y="703408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70468" y="5068570"/>
            <a:ext cx="18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10" dirty="0">
                <a:solidFill>
                  <a:srgbClr val="7BC961"/>
                </a:solidFill>
                <a:latin typeface="Trebuchet MS"/>
                <a:cs typeface="Trebuchet MS"/>
              </a:rPr>
              <a:t>1234</a:t>
            </a:r>
            <a:r>
              <a:rPr sz="2400" b="1" spc="-135" dirty="0">
                <a:solidFill>
                  <a:srgbClr val="7BC961"/>
                </a:solidFill>
                <a:latin typeface="Trebuchet MS"/>
                <a:cs typeface="Trebuchet MS"/>
              </a:rPr>
              <a:t>5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36894" y="5266690"/>
            <a:ext cx="5592445" cy="515620"/>
            <a:chOff x="6136894" y="5266690"/>
            <a:chExt cx="5592445" cy="515620"/>
          </a:xfrm>
        </p:grpSpPr>
        <p:sp>
          <p:nvSpPr>
            <p:cNvPr id="3" name="object 3"/>
            <p:cNvSpPr/>
            <p:nvPr/>
          </p:nvSpPr>
          <p:spPr>
            <a:xfrm>
              <a:off x="6143244" y="5273040"/>
              <a:ext cx="5579745" cy="502920"/>
            </a:xfrm>
            <a:custGeom>
              <a:avLst/>
              <a:gdLst/>
              <a:ahLst/>
              <a:cxnLst/>
              <a:rect l="l" t="t" r="r" b="b"/>
              <a:pathLst>
                <a:path w="5579745" h="502920">
                  <a:moveTo>
                    <a:pt x="5579363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5579363" y="502920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244" y="5273040"/>
              <a:ext cx="5579745" cy="502920"/>
            </a:xfrm>
            <a:custGeom>
              <a:avLst/>
              <a:gdLst/>
              <a:ahLst/>
              <a:cxnLst/>
              <a:rect l="l" t="t" r="r" b="b"/>
              <a:pathLst>
                <a:path w="5579745" h="502920">
                  <a:moveTo>
                    <a:pt x="0" y="502920"/>
                  </a:moveTo>
                  <a:lnTo>
                    <a:pt x="5579363" y="502920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37147" y="5266944"/>
            <a:ext cx="5591810" cy="515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80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sleep: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Arial"/>
                <a:cs typeface="Arial"/>
              </a:rPr>
              <a:t>operand</a:t>
            </a:r>
            <a:endParaRPr sz="13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Try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'sleep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--help' for 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606" y="793750"/>
            <a:ext cx="4976495" cy="1214120"/>
            <a:chOff x="403606" y="793750"/>
            <a:chExt cx="4976495" cy="1214120"/>
          </a:xfrm>
        </p:grpSpPr>
        <p:sp>
          <p:nvSpPr>
            <p:cNvPr id="7" name="object 7"/>
            <p:cNvSpPr/>
            <p:nvPr/>
          </p:nvSpPr>
          <p:spPr>
            <a:xfrm>
              <a:off x="409956" y="800100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956" y="800100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FROM</a:t>
            </a:r>
            <a:r>
              <a:rPr sz="2400" spc="-80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Ubuntu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091" y="1545082"/>
            <a:ext cx="156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9933"/>
                </a:solidFill>
                <a:latin typeface="Carlito"/>
                <a:cs typeface="Carlito"/>
              </a:rPr>
              <a:t>CMD </a:t>
            </a:r>
            <a:r>
              <a:rPr sz="2400" spc="-5" dirty="0">
                <a:latin typeface="Carlito"/>
                <a:cs typeface="Carlito"/>
              </a:rPr>
              <a:t>sleep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83808" y="1027163"/>
            <a:ext cx="5694045" cy="488315"/>
            <a:chOff x="6083808" y="1027163"/>
            <a:chExt cx="5694045" cy="488315"/>
          </a:xfrm>
        </p:grpSpPr>
        <p:sp>
          <p:nvSpPr>
            <p:cNvPr id="12" name="object 12"/>
            <p:cNvSpPr/>
            <p:nvPr/>
          </p:nvSpPr>
          <p:spPr>
            <a:xfrm>
              <a:off x="6083808" y="1036281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5164" y="1027163"/>
              <a:ext cx="36743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3244" y="1075943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43244" y="1075944"/>
            <a:ext cx="5579745" cy="3003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sleep</a:t>
            </a: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67449" y="109219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4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083808" y="3215627"/>
            <a:ext cx="5694045" cy="488315"/>
            <a:chOff x="6083808" y="3215627"/>
            <a:chExt cx="5694045" cy="488315"/>
          </a:xfrm>
        </p:grpSpPr>
        <p:sp>
          <p:nvSpPr>
            <p:cNvPr id="18" name="object 18"/>
            <p:cNvSpPr/>
            <p:nvPr/>
          </p:nvSpPr>
          <p:spPr>
            <a:xfrm>
              <a:off x="6083808" y="3223221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5164" y="3215627"/>
              <a:ext cx="3084576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3244" y="326288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7449" y="32806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3859" y="2945892"/>
            <a:ext cx="4975860" cy="1213485"/>
            <a:chOff x="403859" y="2945892"/>
            <a:chExt cx="4975860" cy="1213485"/>
          </a:xfrm>
        </p:grpSpPr>
        <p:sp>
          <p:nvSpPr>
            <p:cNvPr id="23" name="object 23"/>
            <p:cNvSpPr/>
            <p:nvPr/>
          </p:nvSpPr>
          <p:spPr>
            <a:xfrm>
              <a:off x="409955" y="2951988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955" y="2951988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1091" y="2965830"/>
            <a:ext cx="1780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FROM</a:t>
            </a:r>
            <a:r>
              <a:rPr sz="2400" spc="-95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Ubuntu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091" y="3697046"/>
            <a:ext cx="2755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ENTRYPOINT</a:t>
            </a:r>
            <a:r>
              <a:rPr sz="2400" spc="-5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[“sleep”]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18788" y="2016251"/>
            <a:ext cx="3961129" cy="462280"/>
          </a:xfrm>
          <a:custGeom>
            <a:avLst/>
            <a:gdLst/>
            <a:ahLst/>
            <a:cxnLst/>
            <a:rect l="l" t="t" r="r" b="b"/>
            <a:pathLst>
              <a:path w="3961129" h="462280">
                <a:moveTo>
                  <a:pt x="0" y="461772"/>
                </a:moveTo>
                <a:lnTo>
                  <a:pt x="3960875" y="461772"/>
                </a:lnTo>
                <a:lnTo>
                  <a:pt x="3960875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12192">
            <a:solidFill>
              <a:srgbClr val="CC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24884" y="2014727"/>
            <a:ext cx="3949065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spc="-5" dirty="0">
                <a:latin typeface="Carlito"/>
                <a:cs typeface="Carlito"/>
              </a:rPr>
              <a:t>Startup: sleep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10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18788" y="4416552"/>
            <a:ext cx="3992879" cy="46228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Startup: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94069" y="3159709"/>
            <a:ext cx="283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r>
              <a:rPr sz="3600" spc="-15" baseline="-20833" dirty="0">
                <a:latin typeface="Carlito"/>
                <a:cs typeface="Carlito"/>
              </a:rPr>
              <a:t>1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1</a:t>
            </a:r>
            <a:r>
              <a:rPr sz="3600" spc="-15" baseline="-20833" dirty="0">
                <a:latin typeface="Carlito"/>
                <a:cs typeface="Carlito"/>
              </a:rPr>
              <a:t>0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0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83808" y="4890503"/>
            <a:ext cx="5694045" cy="488315"/>
            <a:chOff x="6083808" y="4890503"/>
            <a:chExt cx="5694045" cy="488315"/>
          </a:xfrm>
        </p:grpSpPr>
        <p:sp>
          <p:nvSpPr>
            <p:cNvPr id="32" name="object 32"/>
            <p:cNvSpPr/>
            <p:nvPr/>
          </p:nvSpPr>
          <p:spPr>
            <a:xfrm>
              <a:off x="6083808" y="4898098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5164" y="4890503"/>
              <a:ext cx="2788919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43244" y="4937760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37147" y="4937759"/>
            <a:ext cx="5591810" cy="3295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7449" y="495553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4027932" y="5937503"/>
            <a:ext cx="4006850" cy="474345"/>
            <a:chOff x="4027932" y="5937503"/>
            <a:chExt cx="4006850" cy="474345"/>
          </a:xfrm>
        </p:grpSpPr>
        <p:sp>
          <p:nvSpPr>
            <p:cNvPr id="38" name="object 38"/>
            <p:cNvSpPr/>
            <p:nvPr/>
          </p:nvSpPr>
          <p:spPr>
            <a:xfrm>
              <a:off x="4034028" y="5943599"/>
              <a:ext cx="3994785" cy="462280"/>
            </a:xfrm>
            <a:custGeom>
              <a:avLst/>
              <a:gdLst/>
              <a:ahLst/>
              <a:cxnLst/>
              <a:rect l="l" t="t" r="r" b="b"/>
              <a:pathLst>
                <a:path w="3994784" h="462279">
                  <a:moveTo>
                    <a:pt x="399440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994404" y="461772"/>
                  </a:lnTo>
                  <a:lnTo>
                    <a:pt x="3994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34028" y="5943599"/>
              <a:ext cx="3994785" cy="462280"/>
            </a:xfrm>
            <a:custGeom>
              <a:avLst/>
              <a:gdLst/>
              <a:ahLst/>
              <a:cxnLst/>
              <a:rect l="l" t="t" r="r" b="b"/>
              <a:pathLst>
                <a:path w="3994784" h="462279">
                  <a:moveTo>
                    <a:pt x="0" y="461772"/>
                  </a:moveTo>
                  <a:lnTo>
                    <a:pt x="3994404" y="461772"/>
                  </a:lnTo>
                  <a:lnTo>
                    <a:pt x="3994404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114038" y="5958027"/>
            <a:ext cx="267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Startup: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18788" y="4416552"/>
            <a:ext cx="3992879" cy="46228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sz="2400" spc="-220" dirty="0">
                <a:latin typeface="Arial"/>
                <a:cs typeface="Arial"/>
              </a:rPr>
              <a:t>Command </a:t>
            </a:r>
            <a:r>
              <a:rPr sz="2400" spc="-15" dirty="0">
                <a:latin typeface="Arial"/>
                <a:cs typeface="Arial"/>
              </a:rPr>
              <a:t>at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Startup: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894" y="380745"/>
            <a:ext cx="5592445" cy="514350"/>
            <a:chOff x="6136894" y="380745"/>
            <a:chExt cx="5592445" cy="514350"/>
          </a:xfrm>
        </p:grpSpPr>
        <p:sp>
          <p:nvSpPr>
            <p:cNvPr id="19" name="object 19"/>
            <p:cNvSpPr/>
            <p:nvPr/>
          </p:nvSpPr>
          <p:spPr>
            <a:xfrm>
              <a:off x="6143244" y="387095"/>
              <a:ext cx="5579745" cy="501650"/>
            </a:xfrm>
            <a:custGeom>
              <a:avLst/>
              <a:gdLst/>
              <a:ahLst/>
              <a:cxnLst/>
              <a:rect l="l" t="t" r="r" b="b"/>
              <a:pathLst>
                <a:path w="5579745" h="501650">
                  <a:moveTo>
                    <a:pt x="5579363" y="0"/>
                  </a:moveTo>
                  <a:lnTo>
                    <a:pt x="0" y="0"/>
                  </a:lnTo>
                  <a:lnTo>
                    <a:pt x="0" y="501396"/>
                  </a:lnTo>
                  <a:lnTo>
                    <a:pt x="5579363" y="501396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3244" y="387095"/>
              <a:ext cx="5579745" cy="501650"/>
            </a:xfrm>
            <a:custGeom>
              <a:avLst/>
              <a:gdLst/>
              <a:ahLst/>
              <a:cxnLst/>
              <a:rect l="l" t="t" r="r" b="b"/>
              <a:pathLst>
                <a:path w="5579745" h="501650">
                  <a:moveTo>
                    <a:pt x="0" y="501396"/>
                  </a:moveTo>
                  <a:lnTo>
                    <a:pt x="5579363" y="501396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37147" y="381000"/>
            <a:ext cx="5591810" cy="5137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6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sleep: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Arial"/>
                <a:cs typeface="Arial"/>
              </a:rPr>
              <a:t>operand</a:t>
            </a:r>
            <a:endParaRPr sz="13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Try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'sleep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--help' for 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83808" y="3035"/>
            <a:ext cx="5694045" cy="488315"/>
            <a:chOff x="6083808" y="3035"/>
            <a:chExt cx="5694045" cy="488315"/>
          </a:xfrm>
        </p:grpSpPr>
        <p:sp>
          <p:nvSpPr>
            <p:cNvPr id="23" name="object 23"/>
            <p:cNvSpPr/>
            <p:nvPr/>
          </p:nvSpPr>
          <p:spPr>
            <a:xfrm>
              <a:off x="6083808" y="12153"/>
              <a:ext cx="5693664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65164" y="3035"/>
              <a:ext cx="2788919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43244" y="51816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37147" y="51815"/>
            <a:ext cx="5591810" cy="3295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67449" y="6806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43755" y="2179320"/>
            <a:ext cx="3992879" cy="46228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400" spc="-220" dirty="0">
                <a:latin typeface="Arial"/>
                <a:cs typeface="Arial"/>
              </a:rPr>
              <a:t>Command </a:t>
            </a:r>
            <a:r>
              <a:rPr sz="2400" spc="-15" dirty="0">
                <a:latin typeface="Arial"/>
                <a:cs typeface="Arial"/>
              </a:rPr>
              <a:t>at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Startup: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83808" y="3215627"/>
            <a:ext cx="5694045" cy="488315"/>
            <a:chOff x="6083808" y="3215627"/>
            <a:chExt cx="5694045" cy="488315"/>
          </a:xfrm>
        </p:grpSpPr>
        <p:sp>
          <p:nvSpPr>
            <p:cNvPr id="30" name="object 30"/>
            <p:cNvSpPr/>
            <p:nvPr/>
          </p:nvSpPr>
          <p:spPr>
            <a:xfrm>
              <a:off x="6083808" y="3223221"/>
              <a:ext cx="5693664" cy="4130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65164" y="3215627"/>
              <a:ext cx="3084576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43244" y="326288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67449" y="32806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143244" y="3262884"/>
            <a:ext cx="5579745" cy="252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>
              <a:lnSpc>
                <a:spcPts val="217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Arial"/>
                <a:cs typeface="Arial"/>
              </a:rPr>
              <a:t>ubuntu-sleeper10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9391" y="45719"/>
            <a:ext cx="4963795" cy="1938655"/>
          </a:xfrm>
          <a:prstGeom prst="rect">
            <a:avLst/>
          </a:prstGeom>
          <a:solidFill>
            <a:srgbClr val="FFFFFF"/>
          </a:solidFill>
          <a:ln w="12192">
            <a:solidFill>
              <a:srgbClr val="FF006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400" spc="-28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Ubuntu</a:t>
            </a:r>
            <a:endParaRPr sz="2400" dirty="0">
              <a:latin typeface="Arial"/>
              <a:cs typeface="Arial"/>
            </a:endParaRPr>
          </a:p>
          <a:p>
            <a:pPr marL="90805" marR="2172970">
              <a:lnSpc>
                <a:spcPct val="198100"/>
              </a:lnSpc>
              <a:spcBef>
                <a:spcPts val="110"/>
              </a:spcBef>
            </a:pPr>
            <a:r>
              <a:rPr sz="3600" spc="-480" baseline="1157" dirty="0">
                <a:latin typeface="Arial"/>
                <a:cs typeface="Arial"/>
              </a:rPr>
              <a:t>ENTRYPOINT </a:t>
            </a:r>
            <a:r>
              <a:rPr sz="3600" spc="-675" baseline="1157" dirty="0">
                <a:latin typeface="Arial"/>
                <a:cs typeface="Arial"/>
              </a:rPr>
              <a:t>[“</a:t>
            </a:r>
            <a:r>
              <a:rPr sz="2400" spc="-450" dirty="0">
                <a:latin typeface="Arial"/>
                <a:cs typeface="Arial"/>
              </a:rPr>
              <a:t>s</a:t>
            </a:r>
            <a:r>
              <a:rPr lang="en-IN" sz="3600" spc="-675" baseline="1157" dirty="0" err="1">
                <a:latin typeface="Arial"/>
                <a:cs typeface="Arial"/>
              </a:rPr>
              <a:t>s</a:t>
            </a:r>
            <a:r>
              <a:rPr lang="en-IN" sz="2400" spc="-450" dirty="0" err="1">
                <a:latin typeface="Arial"/>
                <a:cs typeface="Arial"/>
              </a:rPr>
              <a:t>l</a:t>
            </a:r>
            <a:r>
              <a:rPr lang="en-IN" sz="3600" spc="-675" baseline="1157" dirty="0" err="1">
                <a:latin typeface="Arial"/>
                <a:cs typeface="Arial"/>
              </a:rPr>
              <a:t>l</a:t>
            </a:r>
            <a:r>
              <a:rPr lang="en-IN" sz="2400" spc="-450" dirty="0" err="1">
                <a:latin typeface="Arial"/>
                <a:cs typeface="Arial"/>
              </a:rPr>
              <a:t>e</a:t>
            </a:r>
            <a:r>
              <a:rPr lang="en-IN" sz="3600" spc="-675" baseline="1157" dirty="0" err="1">
                <a:latin typeface="Arial"/>
                <a:cs typeface="Arial"/>
              </a:rPr>
              <a:t>e</a:t>
            </a:r>
            <a:r>
              <a:rPr lang="en-IN" sz="2400" spc="-450" dirty="0" err="1">
                <a:latin typeface="Arial"/>
                <a:cs typeface="Arial"/>
              </a:rPr>
              <a:t>e</a:t>
            </a:r>
            <a:r>
              <a:rPr lang="en-IN" sz="3600" spc="-675" baseline="1157" dirty="0" err="1">
                <a:latin typeface="Arial"/>
                <a:cs typeface="Arial"/>
              </a:rPr>
              <a:t>e</a:t>
            </a:r>
            <a:r>
              <a:rPr lang="en-IN" sz="2400" spc="-450" dirty="0" err="1">
                <a:latin typeface="Arial"/>
                <a:cs typeface="Arial"/>
              </a:rPr>
              <a:t>p</a:t>
            </a:r>
            <a:r>
              <a:rPr lang="en-IN" sz="3600" spc="-675" baseline="1157" dirty="0" err="1">
                <a:latin typeface="Arial"/>
                <a:cs typeface="Arial"/>
              </a:rPr>
              <a:t>p</a:t>
            </a:r>
            <a:r>
              <a:rPr sz="3600" spc="-675" baseline="1157" dirty="0">
                <a:latin typeface="Arial"/>
                <a:cs typeface="Arial"/>
              </a:rPr>
              <a:t>”]  </a:t>
            </a:r>
            <a:r>
              <a:rPr sz="2400" spc="-240" dirty="0">
                <a:latin typeface="Arial"/>
                <a:cs typeface="Arial"/>
              </a:rPr>
              <a:t>CMD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[“</a:t>
            </a:r>
            <a:r>
              <a:rPr sz="3600" b="1" spc="52" baseline="-2314" dirty="0">
                <a:latin typeface="Arial"/>
                <a:cs typeface="Arial"/>
              </a:rPr>
              <a:t>5</a:t>
            </a:r>
            <a:r>
              <a:rPr sz="2400" spc="35" dirty="0">
                <a:latin typeface="Arial"/>
                <a:cs typeface="Arial"/>
              </a:rPr>
              <a:t>”]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83808" y="5218176"/>
            <a:ext cx="5694045" cy="488315"/>
            <a:chOff x="6083808" y="5218176"/>
            <a:chExt cx="5694045" cy="488315"/>
          </a:xfrm>
        </p:grpSpPr>
        <p:sp>
          <p:nvSpPr>
            <p:cNvPr id="37" name="object 37"/>
            <p:cNvSpPr/>
            <p:nvPr/>
          </p:nvSpPr>
          <p:spPr>
            <a:xfrm>
              <a:off x="6083808" y="5225796"/>
              <a:ext cx="569366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5164" y="5218176"/>
              <a:ext cx="5250180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43244" y="5265420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3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3" y="30784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67449" y="5283197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724655" y="6118859"/>
            <a:ext cx="4411980" cy="46228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2400" spc="-220" dirty="0">
                <a:latin typeface="Arial"/>
                <a:cs typeface="Arial"/>
              </a:rPr>
              <a:t>Command </a:t>
            </a:r>
            <a:r>
              <a:rPr sz="2400" spc="-15" dirty="0">
                <a:latin typeface="Arial"/>
                <a:cs typeface="Arial"/>
              </a:rPr>
              <a:t>at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Startup: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89670" y="5295119"/>
            <a:ext cx="5579745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>
              <a:lnSpc>
                <a:spcPts val="217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-60" dirty="0">
                <a:solidFill>
                  <a:srgbClr val="D9D9D9"/>
                </a:solidFill>
                <a:latin typeface="Arial"/>
                <a:cs typeface="Arial"/>
              </a:rPr>
              <a:t>--</a:t>
            </a:r>
            <a:r>
              <a:rPr sz="1400" spc="-60" dirty="0" err="1">
                <a:solidFill>
                  <a:srgbClr val="D9D9D9"/>
                </a:solidFill>
                <a:latin typeface="Arial"/>
                <a:cs typeface="Arial"/>
              </a:rPr>
              <a:t>entrypoin</a:t>
            </a:r>
            <a:r>
              <a:rPr lang="en-IN" sz="3600" spc="-89" baseline="-8101" dirty="0">
                <a:latin typeface="Arial"/>
                <a:cs typeface="Arial"/>
              </a:rPr>
              <a:t>le</a:t>
            </a:r>
            <a:r>
              <a:rPr sz="1400" spc="-60" dirty="0">
                <a:solidFill>
                  <a:srgbClr val="D9D9D9"/>
                </a:solidFill>
                <a:latin typeface="Arial"/>
                <a:cs typeface="Arial"/>
              </a:rPr>
              <a:t>t </a:t>
            </a:r>
            <a:r>
              <a:rPr lang="en-IN" sz="3600" spc="-532" baseline="-8101" dirty="0">
                <a:latin typeface="Arial"/>
                <a:cs typeface="Arial"/>
              </a:rPr>
              <a:t>e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lang="en-IN" sz="3600" spc="-532" baseline="-8101" dirty="0">
                <a:latin typeface="Arial"/>
                <a:cs typeface="Arial"/>
              </a:rPr>
              <a:t>p</a:t>
            </a:r>
            <a:r>
              <a:rPr lang="en-IN" sz="1400" spc="-35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lang="en-IN" sz="3600" spc="-532" baseline="-8101" dirty="0">
                <a:latin typeface="Arial"/>
                <a:cs typeface="Arial"/>
              </a:rPr>
              <a:t>2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ep</a:t>
            </a:r>
            <a:r>
              <a:rPr lang="en-IN" sz="3600" spc="-532" baseline="-8101" dirty="0">
                <a:latin typeface="Arial"/>
                <a:cs typeface="Arial"/>
              </a:rPr>
              <a:t>.0</a:t>
            </a:r>
            <a:r>
              <a:rPr lang="en-IN" sz="1400" spc="-355" dirty="0">
                <a:solidFill>
                  <a:srgbClr val="D9D9D9"/>
                </a:solidFill>
                <a:latin typeface="Arial"/>
                <a:cs typeface="Arial"/>
              </a:rPr>
              <a:t>2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.0 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ubuntu-slee</a:t>
            </a:r>
            <a:r>
              <a:rPr sz="3600" spc="-112" baseline="-8101" dirty="0">
                <a:latin typeface="Arial"/>
                <a:cs typeface="Arial"/>
              </a:rPr>
              <a:t>1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pe</a:t>
            </a:r>
            <a:r>
              <a:rPr sz="3600" spc="-112" baseline="-8101" dirty="0">
                <a:latin typeface="Arial"/>
                <a:cs typeface="Arial"/>
              </a:rPr>
              <a:t>0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10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708" y="582168"/>
            <a:ext cx="9939401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7472" y="1663141"/>
            <a:ext cx="63315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8490">
              <a:lnSpc>
                <a:spcPts val="3000"/>
              </a:lnSpc>
              <a:spcBef>
                <a:spcPts val="100"/>
              </a:spcBef>
              <a:tabLst>
                <a:tab pos="1523365" algn="l"/>
                <a:tab pos="2426970" algn="l"/>
                <a:tab pos="3274060" algn="l"/>
                <a:tab pos="4127500" algn="l"/>
                <a:tab pos="500189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15" dirty="0">
                <a:solidFill>
                  <a:srgbClr val="FFFFFF"/>
                </a:solidFill>
                <a:latin typeface="Carlito"/>
                <a:cs typeface="Carlito"/>
              </a:rPr>
              <a:t>networking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What </a:t>
            </a:r>
            <a:r>
              <a:rPr spc="-240" dirty="0"/>
              <a:t>are</a:t>
            </a:r>
            <a:r>
              <a:rPr spc="-585" dirty="0"/>
              <a:t> </a:t>
            </a:r>
            <a:r>
              <a:rPr spc="-160" dirty="0"/>
              <a:t>containers?</a:t>
            </a:r>
          </a:p>
        </p:txBody>
      </p:sp>
      <p:sp>
        <p:nvSpPr>
          <p:cNvPr id="3" name="object 3"/>
          <p:cNvSpPr/>
          <p:nvPr/>
        </p:nvSpPr>
        <p:spPr>
          <a:xfrm>
            <a:off x="3061716" y="1334490"/>
            <a:ext cx="976883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8200" y="1334490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84" y="1322298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9456" y="1322298"/>
            <a:ext cx="976883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949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416" y="3825240"/>
            <a:ext cx="687324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6" y="4276344"/>
            <a:ext cx="6873240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Kernel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67503" y="2400046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6830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5258" y="2398405"/>
            <a:ext cx="932815" cy="11671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Processes</a:t>
            </a:r>
            <a:endParaRPr sz="1800">
              <a:latin typeface="Carlito"/>
              <a:cs typeface="Carlito"/>
            </a:endParaRPr>
          </a:p>
          <a:p>
            <a:pPr marL="121285" marR="73660" indent="-72390">
              <a:lnSpc>
                <a:spcPts val="3170"/>
              </a:lnSpc>
              <a:spcBef>
                <a:spcPts val="1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20" dirty="0">
                <a:solidFill>
                  <a:srgbClr val="CC00F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ork  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Mou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812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631776" y="1010112"/>
            <a:ext cx="3339465" cy="2004695"/>
            <a:chOff x="8631776" y="1010112"/>
            <a:chExt cx="3339465" cy="2004695"/>
          </a:xfrm>
        </p:grpSpPr>
        <p:sp>
          <p:nvSpPr>
            <p:cNvPr id="9" name="object 9"/>
            <p:cNvSpPr/>
            <p:nvPr/>
          </p:nvSpPr>
          <p:spPr>
            <a:xfrm>
              <a:off x="10216896" y="1234440"/>
              <a:ext cx="1754505" cy="1780539"/>
            </a:xfrm>
            <a:custGeom>
              <a:avLst/>
              <a:gdLst/>
              <a:ahLst/>
              <a:cxnLst/>
              <a:rect l="l" t="t" r="r" b="b"/>
              <a:pathLst>
                <a:path w="1754504" h="1780539">
                  <a:moveTo>
                    <a:pt x="877061" y="0"/>
                  </a:moveTo>
                  <a:lnTo>
                    <a:pt x="828940" y="1317"/>
                  </a:lnTo>
                  <a:lnTo>
                    <a:pt x="781498" y="5223"/>
                  </a:lnTo>
                  <a:lnTo>
                    <a:pt x="734800" y="11650"/>
                  </a:lnTo>
                  <a:lnTo>
                    <a:pt x="688914" y="20530"/>
                  </a:lnTo>
                  <a:lnTo>
                    <a:pt x="643907" y="31795"/>
                  </a:lnTo>
                  <a:lnTo>
                    <a:pt x="599846" y="45378"/>
                  </a:lnTo>
                  <a:lnTo>
                    <a:pt x="556797" y="61210"/>
                  </a:lnTo>
                  <a:lnTo>
                    <a:pt x="514828" y="79224"/>
                  </a:lnTo>
                  <a:lnTo>
                    <a:pt x="474005" y="99351"/>
                  </a:lnTo>
                  <a:lnTo>
                    <a:pt x="434396" y="121524"/>
                  </a:lnTo>
                  <a:lnTo>
                    <a:pt x="396067" y="145675"/>
                  </a:lnTo>
                  <a:lnTo>
                    <a:pt x="359084" y="171736"/>
                  </a:lnTo>
                  <a:lnTo>
                    <a:pt x="323516" y="199639"/>
                  </a:lnTo>
                  <a:lnTo>
                    <a:pt x="289429" y="229316"/>
                  </a:lnTo>
                  <a:lnTo>
                    <a:pt x="256889" y="260699"/>
                  </a:lnTo>
                  <a:lnTo>
                    <a:pt x="225964" y="293720"/>
                  </a:lnTo>
                  <a:lnTo>
                    <a:pt x="196720" y="328312"/>
                  </a:lnTo>
                  <a:lnTo>
                    <a:pt x="169224" y="364406"/>
                  </a:lnTo>
                  <a:lnTo>
                    <a:pt x="143544" y="401935"/>
                  </a:lnTo>
                  <a:lnTo>
                    <a:pt x="119746" y="440831"/>
                  </a:lnTo>
                  <a:lnTo>
                    <a:pt x="97897" y="481025"/>
                  </a:lnTo>
                  <a:lnTo>
                    <a:pt x="78064" y="522450"/>
                  </a:lnTo>
                  <a:lnTo>
                    <a:pt x="60314" y="565038"/>
                  </a:lnTo>
                  <a:lnTo>
                    <a:pt x="44714" y="608722"/>
                  </a:lnTo>
                  <a:lnTo>
                    <a:pt x="31330" y="653432"/>
                  </a:lnTo>
                  <a:lnTo>
                    <a:pt x="20229" y="699102"/>
                  </a:lnTo>
                  <a:lnTo>
                    <a:pt x="11479" y="745663"/>
                  </a:lnTo>
                  <a:lnTo>
                    <a:pt x="5146" y="793048"/>
                  </a:lnTo>
                  <a:lnTo>
                    <a:pt x="1297" y="841188"/>
                  </a:lnTo>
                  <a:lnTo>
                    <a:pt x="0" y="890015"/>
                  </a:lnTo>
                  <a:lnTo>
                    <a:pt x="1297" y="938843"/>
                  </a:lnTo>
                  <a:lnTo>
                    <a:pt x="5146" y="986983"/>
                  </a:lnTo>
                  <a:lnTo>
                    <a:pt x="11479" y="1034368"/>
                  </a:lnTo>
                  <a:lnTo>
                    <a:pt x="20229" y="1080929"/>
                  </a:lnTo>
                  <a:lnTo>
                    <a:pt x="31330" y="1126599"/>
                  </a:lnTo>
                  <a:lnTo>
                    <a:pt x="44714" y="1171309"/>
                  </a:lnTo>
                  <a:lnTo>
                    <a:pt x="60314" y="1214993"/>
                  </a:lnTo>
                  <a:lnTo>
                    <a:pt x="78064" y="1257581"/>
                  </a:lnTo>
                  <a:lnTo>
                    <a:pt x="97897" y="1299006"/>
                  </a:lnTo>
                  <a:lnTo>
                    <a:pt x="119746" y="1339200"/>
                  </a:lnTo>
                  <a:lnTo>
                    <a:pt x="143544" y="1378096"/>
                  </a:lnTo>
                  <a:lnTo>
                    <a:pt x="169224" y="1415625"/>
                  </a:lnTo>
                  <a:lnTo>
                    <a:pt x="196720" y="1451719"/>
                  </a:lnTo>
                  <a:lnTo>
                    <a:pt x="225964" y="1486311"/>
                  </a:lnTo>
                  <a:lnTo>
                    <a:pt x="256889" y="1519332"/>
                  </a:lnTo>
                  <a:lnTo>
                    <a:pt x="289429" y="1550715"/>
                  </a:lnTo>
                  <a:lnTo>
                    <a:pt x="323516" y="1580392"/>
                  </a:lnTo>
                  <a:lnTo>
                    <a:pt x="359084" y="1608295"/>
                  </a:lnTo>
                  <a:lnTo>
                    <a:pt x="396067" y="1634356"/>
                  </a:lnTo>
                  <a:lnTo>
                    <a:pt x="434396" y="1658507"/>
                  </a:lnTo>
                  <a:lnTo>
                    <a:pt x="474005" y="1680680"/>
                  </a:lnTo>
                  <a:lnTo>
                    <a:pt x="514828" y="1700807"/>
                  </a:lnTo>
                  <a:lnTo>
                    <a:pt x="556797" y="1718821"/>
                  </a:lnTo>
                  <a:lnTo>
                    <a:pt x="599846" y="1734653"/>
                  </a:lnTo>
                  <a:lnTo>
                    <a:pt x="643907" y="1748236"/>
                  </a:lnTo>
                  <a:lnTo>
                    <a:pt x="688914" y="1759501"/>
                  </a:lnTo>
                  <a:lnTo>
                    <a:pt x="734800" y="1768381"/>
                  </a:lnTo>
                  <a:lnTo>
                    <a:pt x="781498" y="1774808"/>
                  </a:lnTo>
                  <a:lnTo>
                    <a:pt x="828940" y="1778714"/>
                  </a:lnTo>
                  <a:lnTo>
                    <a:pt x="877061" y="1780032"/>
                  </a:lnTo>
                  <a:lnTo>
                    <a:pt x="925183" y="1778714"/>
                  </a:lnTo>
                  <a:lnTo>
                    <a:pt x="972625" y="1774808"/>
                  </a:lnTo>
                  <a:lnTo>
                    <a:pt x="1019323" y="1768381"/>
                  </a:lnTo>
                  <a:lnTo>
                    <a:pt x="1065209" y="1759501"/>
                  </a:lnTo>
                  <a:lnTo>
                    <a:pt x="1110216" y="1748236"/>
                  </a:lnTo>
                  <a:lnTo>
                    <a:pt x="1154277" y="1734653"/>
                  </a:lnTo>
                  <a:lnTo>
                    <a:pt x="1197326" y="1718821"/>
                  </a:lnTo>
                  <a:lnTo>
                    <a:pt x="1239295" y="1700807"/>
                  </a:lnTo>
                  <a:lnTo>
                    <a:pt x="1280118" y="1680680"/>
                  </a:lnTo>
                  <a:lnTo>
                    <a:pt x="1319727" y="1658507"/>
                  </a:lnTo>
                  <a:lnTo>
                    <a:pt x="1358056" y="1634356"/>
                  </a:lnTo>
                  <a:lnTo>
                    <a:pt x="1395039" y="1608295"/>
                  </a:lnTo>
                  <a:lnTo>
                    <a:pt x="1430607" y="1580392"/>
                  </a:lnTo>
                  <a:lnTo>
                    <a:pt x="1464694" y="1550715"/>
                  </a:lnTo>
                  <a:lnTo>
                    <a:pt x="1497234" y="1519332"/>
                  </a:lnTo>
                  <a:lnTo>
                    <a:pt x="1528159" y="1486311"/>
                  </a:lnTo>
                  <a:lnTo>
                    <a:pt x="1557403" y="1451719"/>
                  </a:lnTo>
                  <a:lnTo>
                    <a:pt x="1584899" y="1415625"/>
                  </a:lnTo>
                  <a:lnTo>
                    <a:pt x="1610579" y="1378096"/>
                  </a:lnTo>
                  <a:lnTo>
                    <a:pt x="1634377" y="1339200"/>
                  </a:lnTo>
                  <a:lnTo>
                    <a:pt x="1656226" y="1299006"/>
                  </a:lnTo>
                  <a:lnTo>
                    <a:pt x="1676059" y="1257581"/>
                  </a:lnTo>
                  <a:lnTo>
                    <a:pt x="1693809" y="1214993"/>
                  </a:lnTo>
                  <a:lnTo>
                    <a:pt x="1709409" y="1171309"/>
                  </a:lnTo>
                  <a:lnTo>
                    <a:pt x="1722793" y="1126599"/>
                  </a:lnTo>
                  <a:lnTo>
                    <a:pt x="1733894" y="1080929"/>
                  </a:lnTo>
                  <a:lnTo>
                    <a:pt x="1742644" y="1034368"/>
                  </a:lnTo>
                  <a:lnTo>
                    <a:pt x="1748977" y="986983"/>
                  </a:lnTo>
                  <a:lnTo>
                    <a:pt x="1752826" y="938843"/>
                  </a:lnTo>
                  <a:lnTo>
                    <a:pt x="1754124" y="890015"/>
                  </a:lnTo>
                  <a:lnTo>
                    <a:pt x="1752826" y="841188"/>
                  </a:lnTo>
                  <a:lnTo>
                    <a:pt x="1748977" y="793048"/>
                  </a:lnTo>
                  <a:lnTo>
                    <a:pt x="1742644" y="745663"/>
                  </a:lnTo>
                  <a:lnTo>
                    <a:pt x="1733894" y="699102"/>
                  </a:lnTo>
                  <a:lnTo>
                    <a:pt x="1722793" y="653432"/>
                  </a:lnTo>
                  <a:lnTo>
                    <a:pt x="1709409" y="608722"/>
                  </a:lnTo>
                  <a:lnTo>
                    <a:pt x="1693809" y="565038"/>
                  </a:lnTo>
                  <a:lnTo>
                    <a:pt x="1676059" y="522450"/>
                  </a:lnTo>
                  <a:lnTo>
                    <a:pt x="1656226" y="481025"/>
                  </a:lnTo>
                  <a:lnTo>
                    <a:pt x="1634377" y="440831"/>
                  </a:lnTo>
                  <a:lnTo>
                    <a:pt x="1610579" y="401935"/>
                  </a:lnTo>
                  <a:lnTo>
                    <a:pt x="1584899" y="364406"/>
                  </a:lnTo>
                  <a:lnTo>
                    <a:pt x="1557403" y="328312"/>
                  </a:lnTo>
                  <a:lnTo>
                    <a:pt x="1528159" y="293720"/>
                  </a:lnTo>
                  <a:lnTo>
                    <a:pt x="1497234" y="260699"/>
                  </a:lnTo>
                  <a:lnTo>
                    <a:pt x="1464694" y="229316"/>
                  </a:lnTo>
                  <a:lnTo>
                    <a:pt x="1430607" y="199639"/>
                  </a:lnTo>
                  <a:lnTo>
                    <a:pt x="1395039" y="171736"/>
                  </a:lnTo>
                  <a:lnTo>
                    <a:pt x="1358056" y="145675"/>
                  </a:lnTo>
                  <a:lnTo>
                    <a:pt x="1319727" y="121524"/>
                  </a:lnTo>
                  <a:lnTo>
                    <a:pt x="1280118" y="99351"/>
                  </a:lnTo>
                  <a:lnTo>
                    <a:pt x="1239295" y="79224"/>
                  </a:lnTo>
                  <a:lnTo>
                    <a:pt x="1197326" y="61210"/>
                  </a:lnTo>
                  <a:lnTo>
                    <a:pt x="1154277" y="45378"/>
                  </a:lnTo>
                  <a:lnTo>
                    <a:pt x="1110216" y="31795"/>
                  </a:lnTo>
                  <a:lnTo>
                    <a:pt x="1065209" y="20530"/>
                  </a:lnTo>
                  <a:lnTo>
                    <a:pt x="1019323" y="11650"/>
                  </a:lnTo>
                  <a:lnTo>
                    <a:pt x="972625" y="5223"/>
                  </a:lnTo>
                  <a:lnTo>
                    <a:pt x="925183" y="1317"/>
                  </a:lnTo>
                  <a:lnTo>
                    <a:pt x="87706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31776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858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0" dirty="0"/>
              <a:t>Default</a:t>
            </a:r>
            <a:r>
              <a:rPr spc="-415" dirty="0"/>
              <a:t> </a:t>
            </a:r>
            <a:r>
              <a:rPr spc="-195" dirty="0"/>
              <a:t>networks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561940" y="1072596"/>
            <a:ext cx="2034539" cy="1330960"/>
            <a:chOff x="1561940" y="1072596"/>
            <a:chExt cx="2034539" cy="1330960"/>
          </a:xfrm>
        </p:grpSpPr>
        <p:sp>
          <p:nvSpPr>
            <p:cNvPr id="21" name="object 21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39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39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39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39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8870" y="1768729"/>
              <a:ext cx="164211" cy="2299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19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Brid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81439" y="1072596"/>
            <a:ext cx="2034539" cy="1330960"/>
            <a:chOff x="5181439" y="1072596"/>
            <a:chExt cx="2034539" cy="1330960"/>
          </a:xfrm>
        </p:grpSpPr>
        <p:sp>
          <p:nvSpPr>
            <p:cNvPr id="27" name="object 27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8370" y="1768729"/>
              <a:ext cx="164210" cy="2299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75296" y="1542923"/>
              <a:ext cx="67945" cy="81915"/>
            </a:xfrm>
            <a:custGeom>
              <a:avLst/>
              <a:gdLst/>
              <a:ahLst/>
              <a:cxnLst/>
              <a:rect l="l" t="t" r="r" b="b"/>
              <a:pathLst>
                <a:path w="67945" h="81915">
                  <a:moveTo>
                    <a:pt x="67691" y="0"/>
                  </a:moveTo>
                  <a:lnTo>
                    <a:pt x="54864" y="22921"/>
                  </a:lnTo>
                  <a:lnTo>
                    <a:pt x="39179" y="44307"/>
                  </a:lnTo>
                  <a:lnTo>
                    <a:pt x="20827" y="63954"/>
                  </a:lnTo>
                  <a:lnTo>
                    <a:pt x="0" y="8166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980555" y="1240027"/>
            <a:ext cx="3810" cy="38735"/>
          </a:xfrm>
          <a:custGeom>
            <a:avLst/>
            <a:gdLst/>
            <a:ahLst/>
            <a:cxnLst/>
            <a:rect l="l" t="t" r="r" b="b"/>
            <a:pathLst>
              <a:path w="3809" h="38734">
                <a:moveTo>
                  <a:pt x="0" y="0"/>
                </a:moveTo>
                <a:lnTo>
                  <a:pt x="1716" y="9566"/>
                </a:lnTo>
                <a:lnTo>
                  <a:pt x="2873" y="19192"/>
                </a:lnTo>
                <a:lnTo>
                  <a:pt x="3482" y="28842"/>
                </a:lnTo>
                <a:lnTo>
                  <a:pt x="3555" y="3848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48373" y="1145794"/>
            <a:ext cx="34925" cy="49530"/>
          </a:xfrm>
          <a:custGeom>
            <a:avLst/>
            <a:gdLst/>
            <a:ahLst/>
            <a:cxnLst/>
            <a:rect l="l" t="t" r="r" b="b"/>
            <a:pathLst>
              <a:path w="34925" h="49530">
                <a:moveTo>
                  <a:pt x="0" y="49275"/>
                </a:moveTo>
                <a:lnTo>
                  <a:pt x="7185" y="36111"/>
                </a:lnTo>
                <a:lnTo>
                  <a:pt x="15382" y="23494"/>
                </a:lnTo>
                <a:lnTo>
                  <a:pt x="24556" y="11449"/>
                </a:lnTo>
                <a:lnTo>
                  <a:pt x="3467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24142" y="1176019"/>
            <a:ext cx="17145" cy="42545"/>
          </a:xfrm>
          <a:custGeom>
            <a:avLst/>
            <a:gdLst/>
            <a:ahLst/>
            <a:cxnLst/>
            <a:rect l="l" t="t" r="r" b="b"/>
            <a:pathLst>
              <a:path w="17145" h="42544">
                <a:moveTo>
                  <a:pt x="0" y="42417"/>
                </a:moveTo>
                <a:lnTo>
                  <a:pt x="3065" y="31468"/>
                </a:lnTo>
                <a:lnTo>
                  <a:pt x="6905" y="20732"/>
                </a:lnTo>
                <a:lnTo>
                  <a:pt x="11483" y="10235"/>
                </a:lnTo>
                <a:lnTo>
                  <a:pt x="1676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3651" y="1232916"/>
            <a:ext cx="60960" cy="41275"/>
          </a:xfrm>
          <a:custGeom>
            <a:avLst/>
            <a:gdLst/>
            <a:ahLst/>
            <a:cxnLst/>
            <a:rect l="l" t="t" r="r" b="b"/>
            <a:pathLst>
              <a:path w="60960" h="41275">
                <a:moveTo>
                  <a:pt x="0" y="0"/>
                </a:moveTo>
                <a:lnTo>
                  <a:pt x="16182" y="9018"/>
                </a:lnTo>
                <a:lnTo>
                  <a:pt x="31734" y="18907"/>
                </a:lnTo>
                <a:lnTo>
                  <a:pt x="46595" y="29628"/>
                </a:lnTo>
                <a:lnTo>
                  <a:pt x="60706" y="41148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71465" y="1512950"/>
            <a:ext cx="10795" cy="43815"/>
          </a:xfrm>
          <a:custGeom>
            <a:avLst/>
            <a:gdLst/>
            <a:ahLst/>
            <a:cxnLst/>
            <a:rect l="l" t="t" r="r" b="b"/>
            <a:pathLst>
              <a:path w="10795" h="43815">
                <a:moveTo>
                  <a:pt x="10668" y="43307"/>
                </a:moveTo>
                <a:lnTo>
                  <a:pt x="7286" y="32593"/>
                </a:lnTo>
                <a:lnTo>
                  <a:pt x="4381" y="21796"/>
                </a:lnTo>
                <a:lnTo>
                  <a:pt x="1952" y="10927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25679" y="1004016"/>
            <a:ext cx="2034539" cy="1330960"/>
            <a:chOff x="8625679" y="1004016"/>
            <a:chExt cx="2034539" cy="1330960"/>
          </a:xfrm>
        </p:grpSpPr>
        <p:sp>
          <p:nvSpPr>
            <p:cNvPr id="38" name="object 38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22610" y="1700148"/>
              <a:ext cx="164211" cy="2299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15704" y="1077213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59" y="461083"/>
                  </a:lnTo>
                  <a:lnTo>
                    <a:pt x="1703831" y="478789"/>
                  </a:lnTo>
                </a:path>
                <a:path w="1771650" h="478790">
                  <a:moveTo>
                    <a:pt x="1609090" y="94234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5"/>
                  </a:lnTo>
                  <a:lnTo>
                    <a:pt x="1201465" y="11449"/>
                  </a:lnTo>
                  <a:lnTo>
                    <a:pt x="1211579" y="0"/>
                  </a:lnTo>
                </a:path>
                <a:path w="1771650" h="478790">
                  <a:moveTo>
                    <a:pt x="852677" y="72644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2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70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7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80744" y="2490203"/>
            <a:ext cx="2225040" cy="488315"/>
            <a:chOff x="1380744" y="2490203"/>
            <a:chExt cx="2225040" cy="488315"/>
          </a:xfrm>
        </p:grpSpPr>
        <p:sp>
          <p:nvSpPr>
            <p:cNvPr id="43" name="object 43"/>
            <p:cNvSpPr/>
            <p:nvPr/>
          </p:nvSpPr>
          <p:spPr>
            <a:xfrm>
              <a:off x="1395984" y="2497848"/>
              <a:ext cx="2209800" cy="4267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0744" y="2490203"/>
              <a:ext cx="2001011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81144" y="2490203"/>
            <a:ext cx="3477895" cy="488315"/>
            <a:chOff x="4581144" y="2490203"/>
            <a:chExt cx="3477895" cy="488315"/>
          </a:xfrm>
        </p:grpSpPr>
        <p:sp>
          <p:nvSpPr>
            <p:cNvPr id="47" name="object 47"/>
            <p:cNvSpPr/>
            <p:nvPr/>
          </p:nvSpPr>
          <p:spPr>
            <a:xfrm>
              <a:off x="4596384" y="2497785"/>
              <a:ext cx="3459479" cy="4206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81144" y="2490203"/>
              <a:ext cx="3477767" cy="487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 –-network=none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53043" y="2491727"/>
            <a:ext cx="3477895" cy="488315"/>
            <a:chOff x="8353043" y="2491727"/>
            <a:chExt cx="3477895" cy="488315"/>
          </a:xfrm>
        </p:grpSpPr>
        <p:sp>
          <p:nvSpPr>
            <p:cNvPr id="51" name="object 51"/>
            <p:cNvSpPr/>
            <p:nvPr/>
          </p:nvSpPr>
          <p:spPr>
            <a:xfrm>
              <a:off x="8368283" y="2500833"/>
              <a:ext cx="3459479" cy="4206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53043" y="2491727"/>
              <a:ext cx="3477767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--network=host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80846" y="3285490"/>
            <a:ext cx="2887345" cy="2980055"/>
            <a:chOff x="1180846" y="3285490"/>
            <a:chExt cx="2887345" cy="2980055"/>
          </a:xfrm>
        </p:grpSpPr>
        <p:sp>
          <p:nvSpPr>
            <p:cNvPr id="55" name="object 55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87196" y="3541776"/>
            <a:ext cx="2407920" cy="2717800"/>
            <a:chOff x="1187196" y="3541776"/>
            <a:chExt cx="2407920" cy="2717800"/>
          </a:xfrm>
        </p:grpSpPr>
        <p:sp>
          <p:nvSpPr>
            <p:cNvPr id="59" name="object 59"/>
            <p:cNvSpPr/>
            <p:nvPr/>
          </p:nvSpPr>
          <p:spPr>
            <a:xfrm>
              <a:off x="1187196" y="5676900"/>
              <a:ext cx="740664" cy="5821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6326" y="4057650"/>
              <a:ext cx="1273175" cy="846455"/>
            </a:xfrm>
            <a:custGeom>
              <a:avLst/>
              <a:gdLst/>
              <a:ahLst/>
              <a:cxnLst/>
              <a:rect l="l" t="t" r="r" b="b"/>
              <a:pathLst>
                <a:path w="1273175" h="846454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w="1273175" h="846454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w="1273175" h="846454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6326" y="4525518"/>
              <a:ext cx="86360" cy="379095"/>
            </a:xfrm>
            <a:custGeom>
              <a:avLst/>
              <a:gdLst/>
              <a:ahLst/>
              <a:cxnLst/>
              <a:rect l="l" t="t" r="r" b="b"/>
              <a:pathLst>
                <a:path w="86360" h="379095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62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67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427719" y="3345179"/>
            <a:ext cx="2874645" cy="2967355"/>
            <a:chOff x="8427719" y="3345179"/>
            <a:chExt cx="2874645" cy="2967355"/>
          </a:xfrm>
        </p:grpSpPr>
        <p:sp>
          <p:nvSpPr>
            <p:cNvPr id="78" name="object 78"/>
            <p:cNvSpPr/>
            <p:nvPr/>
          </p:nvSpPr>
          <p:spPr>
            <a:xfrm>
              <a:off x="8427719" y="3345179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27719" y="5730239"/>
              <a:ext cx="740664" cy="5821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8421623" y="3333750"/>
          <a:ext cx="2872735" cy="299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305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D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39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00"/>
                        </a:lnSpc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D3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95"/>
                        </a:lnSpc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102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800" spc="-12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800" spc="-2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Host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2294"/>
                      </a:solidFill>
                      <a:prstDash val="solid"/>
                    </a:lnL>
                    <a:lnR w="12700">
                      <a:solidFill>
                        <a:srgbClr val="BB2294"/>
                      </a:solidFill>
                      <a:prstDash val="solid"/>
                    </a:lnR>
                    <a:lnT w="12700" cap="flat" cmpd="sng" algn="ctr">
                      <a:solidFill>
                        <a:srgbClr val="BB00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B229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4719828" y="3291840"/>
            <a:ext cx="2874645" cy="2967355"/>
          </a:xfrm>
          <a:custGeom>
            <a:avLst/>
            <a:gdLst/>
            <a:ahLst/>
            <a:cxnLst/>
            <a:rect l="l" t="t" r="r" b="b"/>
            <a:pathLst>
              <a:path w="2874645" h="2967354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  <a:spcBef>
                <a:spcPts val="1095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3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719828" y="5676900"/>
            <a:ext cx="740663" cy="582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35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460491" y="3983735"/>
            <a:ext cx="1393190" cy="858519"/>
          </a:xfrm>
          <a:custGeom>
            <a:avLst/>
            <a:gdLst/>
            <a:ahLst/>
            <a:cxnLst/>
            <a:rect l="l" t="t" r="r" b="b"/>
            <a:pathLst>
              <a:path w="1393190" h="85852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User-defined</a:t>
            </a:r>
            <a:r>
              <a:rPr spc="-370" dirty="0"/>
              <a:t> </a:t>
            </a:r>
            <a:r>
              <a:rPr spc="-20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9258" y="1813305"/>
            <a:ext cx="4536440" cy="3749675"/>
            <a:chOff x="1429258" y="1813305"/>
            <a:chExt cx="4536440" cy="3749675"/>
          </a:xfrm>
        </p:grpSpPr>
        <p:sp>
          <p:nvSpPr>
            <p:cNvPr id="4" name="object 4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highlight>
                  <a:srgbClr val="C0C0C0"/>
                </a:highlight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highlight>
                  <a:srgbClr val="C0C0C0"/>
                </a:highlight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highlight>
                  <a:srgbClr val="C0C0C0"/>
                </a:highlight>
                <a:latin typeface="Arial"/>
                <a:cs typeface="Arial"/>
              </a:rPr>
              <a:t>Host</a:t>
            </a:r>
            <a:endParaRPr sz="1800" dirty="0">
              <a:highlight>
                <a:srgbClr val="C0C0C0"/>
              </a:highlight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3157" y="3118866"/>
            <a:ext cx="82550" cy="104775"/>
          </a:xfrm>
          <a:custGeom>
            <a:avLst/>
            <a:gdLst/>
            <a:ahLst/>
            <a:cxnLst/>
            <a:rect l="l" t="t" r="r" b="b"/>
            <a:pathLst>
              <a:path w="82550" h="104775">
                <a:moveTo>
                  <a:pt x="0" y="0"/>
                </a:moveTo>
                <a:lnTo>
                  <a:pt x="34361" y="18278"/>
                </a:lnTo>
                <a:lnTo>
                  <a:pt x="60388" y="42878"/>
                </a:lnTo>
                <a:lnTo>
                  <a:pt x="76795" y="72169"/>
                </a:lnTo>
                <a:lnTo>
                  <a:pt x="82295" y="104521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0764" y="3007614"/>
            <a:ext cx="36830" cy="39370"/>
          </a:xfrm>
          <a:custGeom>
            <a:avLst/>
            <a:gdLst/>
            <a:ahLst/>
            <a:cxnLst/>
            <a:rect l="l" t="t" r="r" b="b"/>
            <a:pathLst>
              <a:path w="36829" h="39369">
                <a:moveTo>
                  <a:pt x="36575" y="0"/>
                </a:moveTo>
                <a:lnTo>
                  <a:pt x="29664" y="11005"/>
                </a:lnTo>
                <a:lnTo>
                  <a:pt x="21193" y="21272"/>
                </a:lnTo>
                <a:lnTo>
                  <a:pt x="11269" y="30682"/>
                </a:lnTo>
                <a:lnTo>
                  <a:pt x="0" y="39115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9455" y="2862198"/>
            <a:ext cx="2540" cy="19050"/>
          </a:xfrm>
          <a:custGeom>
            <a:avLst/>
            <a:gdLst/>
            <a:ahLst/>
            <a:cxnLst/>
            <a:rect l="l" t="t" r="r" b="b"/>
            <a:pathLst>
              <a:path w="2539" h="19050">
                <a:moveTo>
                  <a:pt x="0" y="0"/>
                </a:moveTo>
                <a:lnTo>
                  <a:pt x="1397" y="6223"/>
                </a:lnTo>
                <a:lnTo>
                  <a:pt x="2032" y="12318"/>
                </a:lnTo>
                <a:lnTo>
                  <a:pt x="1905" y="18541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5140" y="2817114"/>
            <a:ext cx="19050" cy="24130"/>
          </a:xfrm>
          <a:custGeom>
            <a:avLst/>
            <a:gdLst/>
            <a:ahLst/>
            <a:cxnLst/>
            <a:rect l="l" t="t" r="r" b="b"/>
            <a:pathLst>
              <a:path w="19050" h="24130">
                <a:moveTo>
                  <a:pt x="0" y="23622"/>
                </a:moveTo>
                <a:lnTo>
                  <a:pt x="3901" y="17287"/>
                </a:lnTo>
                <a:lnTo>
                  <a:pt x="8350" y="11239"/>
                </a:lnTo>
                <a:lnTo>
                  <a:pt x="13323" y="5476"/>
                </a:lnTo>
                <a:lnTo>
                  <a:pt x="18796" y="0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9500" y="2831592"/>
            <a:ext cx="9525" cy="20320"/>
          </a:xfrm>
          <a:custGeom>
            <a:avLst/>
            <a:gdLst/>
            <a:ahLst/>
            <a:cxnLst/>
            <a:rect l="l" t="t" r="r" b="b"/>
            <a:pathLst>
              <a:path w="9525" h="20319">
                <a:moveTo>
                  <a:pt x="0" y="20320"/>
                </a:moveTo>
                <a:lnTo>
                  <a:pt x="1904" y="13335"/>
                </a:lnTo>
                <a:lnTo>
                  <a:pt x="4952" y="6477"/>
                </a:lnTo>
                <a:lnTo>
                  <a:pt x="9144" y="0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3252" y="2858897"/>
            <a:ext cx="33020" cy="19685"/>
          </a:xfrm>
          <a:custGeom>
            <a:avLst/>
            <a:gdLst/>
            <a:ahLst/>
            <a:cxnLst/>
            <a:rect l="l" t="t" r="r" b="b"/>
            <a:pathLst>
              <a:path w="33020" h="19685">
                <a:moveTo>
                  <a:pt x="0" y="0"/>
                </a:moveTo>
                <a:lnTo>
                  <a:pt x="8782" y="4308"/>
                </a:lnTo>
                <a:lnTo>
                  <a:pt x="17208" y="9032"/>
                </a:lnTo>
                <a:lnTo>
                  <a:pt x="25253" y="14162"/>
                </a:lnTo>
                <a:lnTo>
                  <a:pt x="32893" y="19685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784604" y="1944370"/>
            <a:ext cx="3272790" cy="3694429"/>
            <a:chOff x="1784604" y="1944370"/>
            <a:chExt cx="3272790" cy="3694429"/>
          </a:xfrm>
        </p:grpSpPr>
        <p:sp>
          <p:nvSpPr>
            <p:cNvPr id="14" name="object 14"/>
            <p:cNvSpPr/>
            <p:nvPr/>
          </p:nvSpPr>
          <p:spPr>
            <a:xfrm>
              <a:off x="1784604" y="5056632"/>
              <a:ext cx="740663" cy="582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74214" y="2458974"/>
              <a:ext cx="2106930" cy="1519555"/>
            </a:xfrm>
            <a:custGeom>
              <a:avLst/>
              <a:gdLst/>
              <a:ahLst/>
              <a:cxnLst/>
              <a:rect l="l" t="t" r="r" b="b"/>
              <a:pathLst>
                <a:path w="2106929" h="1519554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w="2106929" h="1519554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w="2106929" h="1519554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6594" y="3100578"/>
              <a:ext cx="596900" cy="912494"/>
            </a:xfrm>
            <a:custGeom>
              <a:avLst/>
              <a:gdLst/>
              <a:ahLst/>
              <a:cxnLst/>
              <a:rect l="l" t="t" r="r" b="b"/>
              <a:pathLst>
                <a:path w="596900" h="912495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w="1094739" h="633095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w="1094739" h="633095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w="1094739" h="633095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w="1094739" h="633095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w="1094739" h="633095">
                  <a:moveTo>
                    <a:pt x="104487" y="228961"/>
                  </a:moveTo>
                  <a:lnTo>
                    <a:pt x="101947" y="222230"/>
                  </a:lnTo>
                  <a:lnTo>
                    <a:pt x="99915" y="215245"/>
                  </a:lnTo>
                  <a:lnTo>
                    <a:pt x="98772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55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35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18565" y="2787796"/>
            <a:ext cx="1106170" cy="645795"/>
            <a:chOff x="4018565" y="2787796"/>
            <a:chExt cx="1106170" cy="645795"/>
          </a:xfrm>
        </p:grpSpPr>
        <p:sp>
          <p:nvSpPr>
            <p:cNvPr id="31" name="object 31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182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890"/>
              </a:spcBef>
            </a:pP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2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2.1</a:t>
            </a:r>
            <a:r>
              <a:rPr sz="1050" spc="-12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.0.3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10"/>
              </a:spcBef>
            </a:pP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78..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..52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556759" y="2462783"/>
            <a:ext cx="57150" cy="1529715"/>
            <a:chOff x="4556759" y="2462783"/>
            <a:chExt cx="57150" cy="1529715"/>
          </a:xfrm>
        </p:grpSpPr>
        <p:sp>
          <p:nvSpPr>
            <p:cNvPr id="37" name="object 37"/>
            <p:cNvSpPr/>
            <p:nvPr/>
          </p:nvSpPr>
          <p:spPr>
            <a:xfrm>
              <a:off x="4581905" y="3467861"/>
              <a:ext cx="17780" cy="509905"/>
            </a:xfrm>
            <a:custGeom>
              <a:avLst/>
              <a:gdLst/>
              <a:ahLst/>
              <a:cxnLst/>
              <a:rect l="l" t="t" r="r" b="b"/>
              <a:pathLst>
                <a:path w="17779" h="509904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1237" y="2477261"/>
              <a:ext cx="1270" cy="368935"/>
            </a:xfrm>
            <a:custGeom>
              <a:avLst/>
              <a:gdLst/>
              <a:ahLst/>
              <a:cxnLst/>
              <a:rect l="l" t="t" r="r" b="b"/>
              <a:pathLst>
                <a:path w="1270" h="368935">
                  <a:moveTo>
                    <a:pt x="635" y="-14477"/>
                  </a:moveTo>
                  <a:lnTo>
                    <a:pt x="635" y="383158"/>
                  </a:lnTo>
                </a:path>
              </a:pathLst>
            </a:custGeom>
            <a:ln w="30225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36080" y="1807464"/>
            <a:ext cx="4411980" cy="1484630"/>
            <a:chOff x="6736080" y="1807464"/>
            <a:chExt cx="4411980" cy="1484630"/>
          </a:xfrm>
        </p:grpSpPr>
        <p:sp>
          <p:nvSpPr>
            <p:cNvPr id="40" name="object 40"/>
            <p:cNvSpPr/>
            <p:nvPr/>
          </p:nvSpPr>
          <p:spPr>
            <a:xfrm>
              <a:off x="6751320" y="1815084"/>
              <a:ext cx="4396739" cy="14767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36080" y="1807464"/>
              <a:ext cx="2985516" cy="11277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network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–-driver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bridge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484505" marR="1525905">
              <a:lnSpc>
                <a:spcPct val="100000"/>
              </a:lnSpc>
            </a:pP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-–subnet 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182.18.0.0/16  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custom-isolated-network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36080" y="3639299"/>
            <a:ext cx="5262880" cy="1671955"/>
            <a:chOff x="6736080" y="3639299"/>
            <a:chExt cx="5262880" cy="1671955"/>
          </a:xfrm>
        </p:grpSpPr>
        <p:sp>
          <p:nvSpPr>
            <p:cNvPr id="44" name="object 44"/>
            <p:cNvSpPr/>
            <p:nvPr/>
          </p:nvSpPr>
          <p:spPr>
            <a:xfrm>
              <a:off x="6810756" y="4078223"/>
              <a:ext cx="5187696" cy="12329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51320" y="3648468"/>
              <a:ext cx="4396739" cy="4267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36080" y="3639299"/>
              <a:ext cx="2001012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network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ls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Inspect</a:t>
            </a:r>
            <a:r>
              <a:rPr spc="-395" dirty="0"/>
              <a:t> </a:t>
            </a:r>
            <a:r>
              <a:rPr spc="-195" dirty="0"/>
              <a:t>Network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4294967295"/>
          </p:nvPr>
        </p:nvSpPr>
        <p:spPr>
          <a:xfrm>
            <a:off x="0" y="1479550"/>
            <a:ext cx="7604125" cy="2511906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lang="en-US" spc="70" dirty="0"/>
              <a:t>$ </a:t>
            </a:r>
            <a:r>
              <a:rPr spc="70" dirty="0"/>
              <a:t>docker </a:t>
            </a:r>
            <a:r>
              <a:rPr spc="140" dirty="0"/>
              <a:t>inspect</a:t>
            </a:r>
            <a:r>
              <a:rPr spc="240" dirty="0"/>
              <a:t> </a:t>
            </a:r>
            <a:r>
              <a:rPr spc="145" dirty="0"/>
              <a:t>blissful_hopper</a:t>
            </a: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370" dirty="0">
                <a:solidFill>
                  <a:srgbClr val="FFFFFF"/>
                </a:solidFill>
              </a:rPr>
              <a:t>[</a:t>
            </a:r>
            <a:endParaRPr sz="1300" dirty="0"/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260" dirty="0">
                <a:solidFill>
                  <a:srgbClr val="FFFFFF"/>
                </a:solidFill>
              </a:rPr>
              <a:t>"Id":</a:t>
            </a:r>
            <a:r>
              <a:rPr sz="1300" spc="365" dirty="0">
                <a:solidFill>
                  <a:srgbClr val="FFFFFF"/>
                </a:solidFill>
              </a:rPr>
              <a:t> </a:t>
            </a:r>
            <a:r>
              <a:rPr sz="1300" spc="55" dirty="0">
                <a:solidFill>
                  <a:srgbClr val="FFFFFF"/>
                </a:solidFill>
              </a:rPr>
              <a:t>"35505f7810d17291261a43391d4b6c0846594d415ce4f4d0a6ffbf9cc5109048",</a:t>
            </a:r>
            <a:endParaRPr sz="1300" dirty="0"/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55" dirty="0">
                <a:solidFill>
                  <a:srgbClr val="FFFFFF"/>
                </a:solidFill>
              </a:rPr>
              <a:t>"Name":</a:t>
            </a:r>
            <a:r>
              <a:rPr sz="1300" spc="375" dirty="0">
                <a:solidFill>
                  <a:srgbClr val="FFFFFF"/>
                </a:solidFill>
              </a:rPr>
              <a:t> </a:t>
            </a:r>
            <a:r>
              <a:rPr sz="1300" spc="185" dirty="0">
                <a:solidFill>
                  <a:srgbClr val="FFFFFF"/>
                </a:solidFill>
              </a:rPr>
              <a:t>"/blissful_hopper",</a:t>
            </a:r>
            <a:endParaRPr sz="1300" dirty="0"/>
          </a:p>
          <a:p>
            <a:pPr marL="1136015" marR="4963160" indent="-375285">
              <a:lnSpc>
                <a:spcPct val="102299"/>
              </a:lnSpc>
            </a:pPr>
            <a:r>
              <a:rPr sz="1300" spc="135" dirty="0">
                <a:solidFill>
                  <a:srgbClr val="FFFFFF"/>
                </a:solidFill>
              </a:rPr>
              <a:t>"NetworkSettings": </a:t>
            </a:r>
            <a:r>
              <a:rPr sz="1300" spc="295" dirty="0">
                <a:solidFill>
                  <a:srgbClr val="FFFFFF"/>
                </a:solidFill>
              </a:rPr>
              <a:t>{  </a:t>
            </a:r>
            <a:r>
              <a:rPr sz="1300" spc="170" dirty="0">
                <a:solidFill>
                  <a:srgbClr val="FFFFFF"/>
                </a:solidFill>
              </a:rPr>
              <a:t>"Bridge":</a:t>
            </a:r>
            <a:r>
              <a:rPr sz="1300" spc="360" dirty="0">
                <a:solidFill>
                  <a:srgbClr val="FFFFFF"/>
                </a:solidFill>
              </a:rPr>
              <a:t> </a:t>
            </a:r>
            <a:r>
              <a:rPr sz="1300" spc="305" dirty="0">
                <a:solidFill>
                  <a:srgbClr val="FFFFFF"/>
                </a:solidFill>
              </a:rPr>
              <a:t>"",</a:t>
            </a:r>
            <a:endParaRPr sz="1300" dirty="0"/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90" dirty="0">
                <a:solidFill>
                  <a:srgbClr val="FFFFFF"/>
                </a:solidFill>
              </a:rPr>
              <a:t>"Gateway":</a:t>
            </a:r>
            <a:r>
              <a:rPr sz="1300" spc="380" dirty="0">
                <a:solidFill>
                  <a:srgbClr val="FFFFFF"/>
                </a:solidFill>
              </a:rPr>
              <a:t> </a:t>
            </a:r>
            <a:r>
              <a:rPr sz="1300" spc="160" dirty="0">
                <a:solidFill>
                  <a:srgbClr val="FFFFFF"/>
                </a:solidFill>
              </a:rPr>
              <a:t>"172.17.0.1",</a:t>
            </a:r>
            <a:endParaRPr sz="1300" dirty="0"/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125" dirty="0">
                <a:solidFill>
                  <a:srgbClr val="FFFFFF"/>
                </a:solidFill>
              </a:rPr>
              <a:t>"IPAddress":</a:t>
            </a:r>
            <a:r>
              <a:rPr sz="1300" spc="380" dirty="0">
                <a:solidFill>
                  <a:srgbClr val="FFFFFF"/>
                </a:solidFill>
              </a:rPr>
              <a:t> </a:t>
            </a:r>
            <a:r>
              <a:rPr sz="1300" spc="160" dirty="0">
                <a:solidFill>
                  <a:srgbClr val="FFFFFF"/>
                </a:solidFill>
              </a:rPr>
              <a:t>"172.17.0.6",</a:t>
            </a:r>
            <a:endParaRPr sz="1300" dirty="0"/>
          </a:p>
          <a:p>
            <a:pPr marL="1136015" marR="3279140">
              <a:lnSpc>
                <a:spcPct val="102299"/>
              </a:lnSpc>
            </a:pPr>
            <a:r>
              <a:rPr sz="1300" spc="80" dirty="0">
                <a:solidFill>
                  <a:srgbClr val="FFFFFF"/>
                </a:solidFill>
              </a:rPr>
              <a:t>"MacAddress": </a:t>
            </a:r>
            <a:r>
              <a:rPr sz="1300" spc="145" dirty="0">
                <a:solidFill>
                  <a:srgbClr val="FFFFFF"/>
                </a:solidFill>
              </a:rPr>
              <a:t>"02:42:ac:11:00:06",  </a:t>
            </a:r>
            <a:r>
              <a:rPr sz="1300" spc="120" dirty="0">
                <a:solidFill>
                  <a:srgbClr val="FFFFFF"/>
                </a:solidFill>
              </a:rPr>
              <a:t>"Networks":</a:t>
            </a:r>
            <a:r>
              <a:rPr sz="1300" spc="370" dirty="0">
                <a:solidFill>
                  <a:srgbClr val="FFFFFF"/>
                </a:solidFill>
              </a:rPr>
              <a:t> </a:t>
            </a: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</p:txBody>
      </p:sp>
      <p:sp>
        <p:nvSpPr>
          <p:cNvPr id="11" name="object 11"/>
          <p:cNvSpPr txBox="1"/>
          <p:nvPr/>
        </p:nvSpPr>
        <p:spPr>
          <a:xfrm>
            <a:off x="2101595" y="3969511"/>
            <a:ext cx="1071880" cy="25971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30"/>
              </a:spcBef>
            </a:pP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"bridge":</a:t>
            </a:r>
            <a:r>
              <a:rPr sz="1300" spc="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2755" y="4172458"/>
            <a:ext cx="2270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90" dirty="0">
                <a:solidFill>
                  <a:srgbClr val="FFFFFF"/>
                </a:solidFill>
                <a:latin typeface="Arial"/>
                <a:cs typeface="Arial"/>
              </a:rPr>
              <a:t>"Gateway":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"172.17.0.1",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4495" y="4416552"/>
            <a:ext cx="3335020" cy="4603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365"/>
              </a:lnSpc>
            </a:pP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"IPAddress":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"172.17.0.6",</a:t>
            </a:r>
            <a:endParaRPr sz="13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45"/>
              </a:spcBef>
            </a:pP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"MacAddress":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"02:42:ac:11:00:06",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2339" y="4782058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979" y="4984750"/>
            <a:ext cx="124206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36015">
              <a:lnSpc>
                <a:spcPct val="100000"/>
              </a:lnSpc>
              <a:spcBef>
                <a:spcPts val="130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Embedded</a:t>
            </a:r>
            <a:r>
              <a:rPr spc="-400" dirty="0"/>
              <a:t> </a:t>
            </a:r>
            <a:r>
              <a:rPr spc="-50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503" y="2061717"/>
            <a:ext cx="2896235" cy="3696335"/>
            <a:chOff x="4032503" y="2061717"/>
            <a:chExt cx="2896235" cy="3696335"/>
          </a:xfrm>
        </p:grpSpPr>
        <p:sp>
          <p:nvSpPr>
            <p:cNvPr id="4" name="object 4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2503" y="5169407"/>
              <a:ext cx="740663" cy="582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38215" y="2424683"/>
            <a:ext cx="940435" cy="509270"/>
          </a:xfrm>
          <a:custGeom>
            <a:avLst/>
            <a:gdLst/>
            <a:ahLst/>
            <a:cxnLst/>
            <a:rect l="l" t="t" r="r" b="b"/>
            <a:pathLst>
              <a:path w="940435" h="509269">
                <a:moveTo>
                  <a:pt x="940308" y="0"/>
                </a:moveTo>
                <a:lnTo>
                  <a:pt x="0" y="0"/>
                </a:lnTo>
                <a:lnTo>
                  <a:pt x="0" y="509015"/>
                </a:lnTo>
                <a:lnTo>
                  <a:pt x="940308" y="509015"/>
                </a:lnTo>
                <a:lnTo>
                  <a:pt x="940308" y="0"/>
                </a:lnTo>
                <a:close/>
              </a:path>
            </a:pathLst>
          </a:custGeom>
          <a:solidFill>
            <a:srgbClr val="92D05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65"/>
              </a:spcBef>
            </a:pPr>
            <a:r>
              <a:rPr sz="1600" spc="-15" dirty="0">
                <a:solidFill>
                  <a:srgbClr val="FFD5CC"/>
                </a:solidFill>
                <a:latin typeface="Carlito"/>
                <a:cs typeface="Carlito"/>
              </a:rPr>
              <a:t>mysql</a:t>
            </a:r>
            <a:endParaRPr sz="1600">
              <a:latin typeface="Carlito"/>
              <a:cs typeface="Carlito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147" y="3080460"/>
            <a:ext cx="1107440" cy="647065"/>
            <a:chOff x="4849147" y="3080460"/>
            <a:chExt cx="1107440" cy="647065"/>
          </a:xfrm>
        </p:grpSpPr>
        <p:sp>
          <p:nvSpPr>
            <p:cNvPr id="11" name="object 11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w="1094739" h="634364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w="1094739" h="634364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w="1094739" h="634364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w="1094739" h="634364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w="1094739" h="634364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w="1094739" h="634364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w="1094739" h="634364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w="1094739" h="634364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w="1094739" h="634364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w="1094739" h="634364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w="1094739" h="634364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oc</a:t>
            </a:r>
            <a:r>
              <a:rPr sz="1200" spc="-45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er0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73929" y="2934461"/>
            <a:ext cx="86360" cy="468630"/>
          </a:xfrm>
          <a:custGeom>
            <a:avLst/>
            <a:gdLst/>
            <a:ahLst/>
            <a:cxnLst/>
            <a:rect l="l" t="t" r="r" b="b"/>
            <a:pathLst>
              <a:path w="86360" h="468629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D9D9D9"/>
                </a:solidFill>
                <a:latin typeface="Carlito"/>
                <a:cs typeface="Carlito"/>
              </a:rPr>
              <a:t>172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.1</a:t>
            </a:r>
            <a:r>
              <a:rPr sz="1050" spc="5" dirty="0">
                <a:solidFill>
                  <a:srgbClr val="D9D9D9"/>
                </a:solidFill>
                <a:latin typeface="Carlito"/>
                <a:cs typeface="Carlito"/>
              </a:rPr>
              <a:t>7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.0.2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D9D9D9"/>
                </a:solidFill>
                <a:latin typeface="Carlito"/>
                <a:cs typeface="Carlito"/>
              </a:rPr>
              <a:t>172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.1</a:t>
            </a:r>
            <a:r>
              <a:rPr sz="1050" spc="5" dirty="0">
                <a:solidFill>
                  <a:srgbClr val="D9D9D9"/>
                </a:solidFill>
                <a:latin typeface="Carlito"/>
                <a:cs typeface="Carlito"/>
              </a:rPr>
              <a:t>7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.0.3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50458" y="2954273"/>
            <a:ext cx="60325" cy="468630"/>
          </a:xfrm>
          <a:custGeom>
            <a:avLst/>
            <a:gdLst/>
            <a:ahLst/>
            <a:cxnLst/>
            <a:rect l="l" t="t" r="r" b="b"/>
            <a:pathLst>
              <a:path w="60325" h="468629">
                <a:moveTo>
                  <a:pt x="59943" y="0"/>
                </a:moveTo>
                <a:lnTo>
                  <a:pt x="59943" y="468375"/>
                </a:lnTo>
                <a:lnTo>
                  <a:pt x="0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725423" y="2473439"/>
            <a:ext cx="3255645" cy="488315"/>
            <a:chOff x="725423" y="2473439"/>
            <a:chExt cx="3255645" cy="488315"/>
          </a:xfrm>
        </p:grpSpPr>
        <p:sp>
          <p:nvSpPr>
            <p:cNvPr id="19" name="object 19"/>
            <p:cNvSpPr/>
            <p:nvPr/>
          </p:nvSpPr>
          <p:spPr>
            <a:xfrm>
              <a:off x="740663" y="2482545"/>
              <a:ext cx="3240024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423" y="2473439"/>
              <a:ext cx="3182112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172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17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0.3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  <a:tabLst>
                <a:tab pos="1720214" algn="l"/>
                <a:tab pos="2846070" algn="l"/>
              </a:tabLst>
            </a:pP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mysql.connect(	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	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8165592" y="2087879"/>
          <a:ext cx="2689860" cy="2966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Host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28575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1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IP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28575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web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28575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172.17.0.2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28575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mysql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172.17.0.3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5804915" y="2065020"/>
            <a:ext cx="2371090" cy="2999105"/>
            <a:chOff x="5804915" y="2065020"/>
            <a:chExt cx="2371090" cy="2999105"/>
          </a:xfrm>
        </p:grpSpPr>
        <p:sp>
          <p:nvSpPr>
            <p:cNvPr id="25" name="object 25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ln w="12192">
              <a:solidFill>
                <a:srgbClr val="153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7543" y="2068068"/>
              <a:ext cx="1915160" cy="2992755"/>
            </a:xfrm>
            <a:custGeom>
              <a:avLst/>
              <a:gdLst/>
              <a:ahLst/>
              <a:cxnLst/>
              <a:rect l="l" t="t" r="r" b="b"/>
              <a:pathLst>
                <a:path w="1915159" h="2992754">
                  <a:moveTo>
                    <a:pt x="0" y="1788922"/>
                  </a:moveTo>
                  <a:lnTo>
                    <a:pt x="1914905" y="0"/>
                  </a:lnTo>
                </a:path>
                <a:path w="1915159" h="2992754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044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DNS</a:t>
            </a:r>
            <a:endParaRPr sz="1600">
              <a:latin typeface="Carlito"/>
              <a:cs typeface="Carlito"/>
            </a:endParaRPr>
          </a:p>
          <a:p>
            <a:pPr marL="995044" algn="ctr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rlito"/>
              <a:cs typeface="Carlito"/>
            </a:endParaRPr>
          </a:p>
          <a:p>
            <a:pPr marL="1014094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arlito"/>
                <a:cs typeface="Carlito"/>
              </a:rPr>
              <a:t>127.0.0.11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4372" y="582168"/>
            <a:ext cx="7698105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546" y="1705736"/>
            <a:ext cx="4132579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2555" algn="ctr">
              <a:lnSpc>
                <a:spcPts val="2835"/>
              </a:lnSpc>
              <a:spcBef>
                <a:spcPts val="100"/>
              </a:spcBef>
              <a:tabLst>
                <a:tab pos="713740" algn="l"/>
                <a:tab pos="1426845" algn="l"/>
                <a:tab pos="2082800" algn="l"/>
                <a:tab pos="2745740" algn="l"/>
                <a:tab pos="34296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035"/>
              </a:lnSpc>
            </a:pPr>
            <a:r>
              <a:rPr sz="9600" spc="47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49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39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9600" spc="509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5775" y="3389376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4">
                <a:moveTo>
                  <a:pt x="0" y="0"/>
                </a:moveTo>
                <a:lnTo>
                  <a:pt x="349758" y="0"/>
                </a:lnTo>
              </a:path>
            </a:pathLst>
          </a:custGeom>
          <a:ln w="6096">
            <a:solidFill>
              <a:srgbClr val="FF33C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87196" y="1790700"/>
            <a:ext cx="457200" cy="1713864"/>
            <a:chOff x="1187196" y="1790700"/>
            <a:chExt cx="457200" cy="1713864"/>
          </a:xfrm>
        </p:grpSpPr>
        <p:sp>
          <p:nvSpPr>
            <p:cNvPr id="4" name="object 4"/>
            <p:cNvSpPr/>
            <p:nvPr/>
          </p:nvSpPr>
          <p:spPr>
            <a:xfrm>
              <a:off x="1255776" y="1889760"/>
              <a:ext cx="349885" cy="1614805"/>
            </a:xfrm>
            <a:custGeom>
              <a:avLst/>
              <a:gdLst/>
              <a:ahLst/>
              <a:cxnLst/>
              <a:rect l="l" t="t" r="r" b="b"/>
              <a:pathLst>
                <a:path w="349884" h="1614804">
                  <a:moveTo>
                    <a:pt x="0" y="1130807"/>
                  </a:moveTo>
                  <a:lnTo>
                    <a:pt x="349758" y="1130807"/>
                  </a:lnTo>
                </a:path>
                <a:path w="349884" h="1614804">
                  <a:moveTo>
                    <a:pt x="0" y="0"/>
                  </a:moveTo>
                  <a:lnTo>
                    <a:pt x="0" y="1614677"/>
                  </a:lnTo>
                </a:path>
                <a:path w="349884" h="1614804">
                  <a:moveTo>
                    <a:pt x="0" y="391667"/>
                  </a:moveTo>
                  <a:lnTo>
                    <a:pt x="349758" y="391667"/>
                  </a:lnTo>
                </a:path>
                <a:path w="349884" h="1614804">
                  <a:moveTo>
                    <a:pt x="0" y="762000"/>
                  </a:moveTo>
                  <a:lnTo>
                    <a:pt x="349758" y="76200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7196" y="1790700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5796" y="2167127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5796" y="2537459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5796" y="2906267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15796" y="3275075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File</a:t>
            </a:r>
            <a:r>
              <a:rPr spc="-390" dirty="0"/>
              <a:t> </a:t>
            </a:r>
            <a:r>
              <a:rPr spc="-220" dirty="0"/>
              <a:t>system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94536" y="1625345"/>
            <a:ext cx="1430655" cy="1878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9235">
              <a:lnSpc>
                <a:spcPct val="134900"/>
              </a:lnSpc>
              <a:spcBef>
                <a:spcPts val="114"/>
              </a:spcBef>
            </a:pP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/</a:t>
            </a:r>
            <a:r>
              <a:rPr sz="1800" spc="-25" dirty="0">
                <a:solidFill>
                  <a:srgbClr val="D9D9D9"/>
                </a:solidFill>
                <a:latin typeface="Carlito"/>
                <a:cs typeface="Carlito"/>
              </a:rPr>
              <a:t>v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ar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/l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b</a:t>
            </a:r>
            <a:r>
              <a:rPr sz="1800" spc="5" dirty="0">
                <a:solidFill>
                  <a:srgbClr val="D9D9D9"/>
                </a:solidFill>
                <a:latin typeface="Carlito"/>
                <a:cs typeface="Carlito"/>
              </a:rPr>
              <a:t>/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doc</a:t>
            </a:r>
            <a:r>
              <a:rPr sz="1800" spc="-70" dirty="0">
                <a:solidFill>
                  <a:srgbClr val="D9D9D9"/>
                </a:solidFill>
                <a:latin typeface="Carlito"/>
                <a:cs typeface="Carlito"/>
              </a:rPr>
              <a:t>k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er  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aufs 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containers  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  volumes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328" y="5495544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57088" y="5023103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7088" y="4480559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Layered</a:t>
            </a:r>
            <a:r>
              <a:rPr spc="-440" dirty="0"/>
              <a:t> </a:t>
            </a:r>
            <a:r>
              <a:rPr spc="-250" dirty="0"/>
              <a:t>architecture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871715"/>
            <a:ext cx="2304415" cy="488315"/>
            <a:chOff x="327659" y="871715"/>
            <a:chExt cx="2304415" cy="488315"/>
          </a:xfrm>
        </p:grpSpPr>
        <p:sp>
          <p:nvSpPr>
            <p:cNvPr id="7" name="object 7"/>
            <p:cNvSpPr/>
            <p:nvPr/>
          </p:nvSpPr>
          <p:spPr>
            <a:xfrm>
              <a:off x="342899" y="880821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659" y="871715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335" y="920496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771" y="942847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659" y="1184147"/>
            <a:ext cx="5384800" cy="2407920"/>
            <a:chOff x="327659" y="1184147"/>
            <a:chExt cx="5384800" cy="2407920"/>
          </a:xfrm>
        </p:grpSpPr>
        <p:sp>
          <p:nvSpPr>
            <p:cNvPr id="12" name="object 12"/>
            <p:cNvSpPr/>
            <p:nvPr/>
          </p:nvSpPr>
          <p:spPr>
            <a:xfrm>
              <a:off x="342899" y="1193291"/>
              <a:ext cx="5369052" cy="2273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" y="1184147"/>
              <a:ext cx="5347716" cy="24079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335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60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771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771" y="1681733"/>
            <a:ext cx="4651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400" spc="-16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8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771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771" y="2535427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771" y="2962148"/>
            <a:ext cx="4946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30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7659" y="3558527"/>
            <a:ext cx="5384800" cy="488315"/>
            <a:chOff x="327659" y="3558527"/>
            <a:chExt cx="5384800" cy="488315"/>
          </a:xfrm>
        </p:grpSpPr>
        <p:sp>
          <p:nvSpPr>
            <p:cNvPr id="21" name="object 21"/>
            <p:cNvSpPr/>
            <p:nvPr/>
          </p:nvSpPr>
          <p:spPr>
            <a:xfrm>
              <a:off x="342899" y="3567633"/>
              <a:ext cx="5369052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659" y="3558527"/>
              <a:ext cx="515112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2336" y="3607308"/>
            <a:ext cx="5255260" cy="25135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15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63396" y="4340352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69491" y="4346447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63396" y="490575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69491" y="4911852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3396" y="534771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69491" y="5353811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3396" y="5841491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69491" y="5847588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63396" y="6295644"/>
            <a:ext cx="3634740" cy="277495"/>
          </a:xfrm>
          <a:custGeom>
            <a:avLst/>
            <a:gdLst/>
            <a:ahLst/>
            <a:cxnLst/>
            <a:rect l="l" t="t" r="r" b="b"/>
            <a:pathLst>
              <a:path w="3634740" h="277495">
                <a:moveTo>
                  <a:pt x="3634740" y="0"/>
                </a:moveTo>
                <a:lnTo>
                  <a:pt x="0" y="0"/>
                </a:lnTo>
                <a:lnTo>
                  <a:pt x="0" y="277367"/>
                </a:lnTo>
                <a:lnTo>
                  <a:pt x="3634740" y="277367"/>
                </a:lnTo>
                <a:lnTo>
                  <a:pt x="363474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3396" y="6295644"/>
            <a:ext cx="3634740" cy="277495"/>
          </a:xfrm>
          <a:custGeom>
            <a:avLst/>
            <a:gdLst/>
            <a:ahLst/>
            <a:cxnLst/>
            <a:rect l="l" t="t" r="r" b="b"/>
            <a:pathLst>
              <a:path w="3634740" h="277495">
                <a:moveTo>
                  <a:pt x="0" y="277367"/>
                </a:moveTo>
                <a:lnTo>
                  <a:pt x="3634740" y="277367"/>
                </a:lnTo>
                <a:lnTo>
                  <a:pt x="3634740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43025" y="6270752"/>
            <a:ext cx="2512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73608" y="3905250"/>
            <a:ext cx="213360" cy="1698625"/>
            <a:chOff x="673608" y="3905250"/>
            <a:chExt cx="213360" cy="1698625"/>
          </a:xfrm>
        </p:grpSpPr>
        <p:sp>
          <p:nvSpPr>
            <p:cNvPr id="36" name="object 36"/>
            <p:cNvSpPr/>
            <p:nvPr/>
          </p:nvSpPr>
          <p:spPr>
            <a:xfrm>
              <a:off x="781050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  <a:path w="1904" h="1031239">
                  <a:moveTo>
                    <a:pt x="1523" y="0"/>
                  </a:moveTo>
                  <a:lnTo>
                    <a:pt x="1523" y="428879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3608" y="4334255"/>
              <a:ext cx="213360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608" y="4936236"/>
              <a:ext cx="213360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3608" y="5390388"/>
              <a:ext cx="213360" cy="2133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781050" y="5148834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554"/>
                </a:lnTo>
              </a:path>
            </a:pathLst>
          </a:custGeom>
          <a:ln w="2895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73608" y="5604509"/>
            <a:ext cx="213360" cy="948690"/>
            <a:chOff x="673608" y="5604509"/>
            <a:chExt cx="213360" cy="948690"/>
          </a:xfrm>
        </p:grpSpPr>
        <p:sp>
          <p:nvSpPr>
            <p:cNvPr id="42" name="object 42"/>
            <p:cNvSpPr/>
            <p:nvPr/>
          </p:nvSpPr>
          <p:spPr>
            <a:xfrm>
              <a:off x="673608" y="5885687"/>
              <a:ext cx="213360" cy="211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1050" y="560450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3608" y="6339839"/>
              <a:ext cx="213360" cy="2133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1050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98135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120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98135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306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98135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6.3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98135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229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892040" y="6289547"/>
            <a:ext cx="771525" cy="291465"/>
            <a:chOff x="4892040" y="6289547"/>
            <a:chExt cx="771525" cy="291465"/>
          </a:xfrm>
        </p:grpSpPr>
        <p:sp>
          <p:nvSpPr>
            <p:cNvPr id="51" name="object 51"/>
            <p:cNvSpPr/>
            <p:nvPr/>
          </p:nvSpPr>
          <p:spPr>
            <a:xfrm>
              <a:off x="4898136" y="6295643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60" h="279400">
                  <a:moveTo>
                    <a:pt x="75895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758951" y="278891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898136" y="6295643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60" h="279400">
                  <a:moveTo>
                    <a:pt x="0" y="278891"/>
                  </a:moveTo>
                  <a:lnTo>
                    <a:pt x="758951" y="278891"/>
                  </a:lnTo>
                  <a:lnTo>
                    <a:pt x="758951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150611" y="6303975"/>
            <a:ext cx="2527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143244" y="893051"/>
            <a:ext cx="2304415" cy="488315"/>
            <a:chOff x="6143244" y="893051"/>
            <a:chExt cx="2304415" cy="488315"/>
          </a:xfrm>
        </p:grpSpPr>
        <p:sp>
          <p:nvSpPr>
            <p:cNvPr id="55" name="object 55"/>
            <p:cNvSpPr/>
            <p:nvPr/>
          </p:nvSpPr>
          <p:spPr>
            <a:xfrm>
              <a:off x="6158484" y="902157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43244" y="893051"/>
              <a:ext cx="1409700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17920" y="941832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297548" y="96418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ile2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143244" y="1184147"/>
            <a:ext cx="5447030" cy="2407920"/>
            <a:chOff x="6143244" y="1184147"/>
            <a:chExt cx="5447030" cy="2407920"/>
          </a:xfrm>
        </p:grpSpPr>
        <p:sp>
          <p:nvSpPr>
            <p:cNvPr id="60" name="object 60"/>
            <p:cNvSpPr/>
            <p:nvPr/>
          </p:nvSpPr>
          <p:spPr>
            <a:xfrm>
              <a:off x="6158484" y="1193291"/>
              <a:ext cx="5369052" cy="2273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43244" y="1184147"/>
              <a:ext cx="5446776" cy="24079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17920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59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297548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97548" y="1681733"/>
            <a:ext cx="4652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400" spc="-16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8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97548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548" y="2535427"/>
            <a:ext cx="2879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app2.py</a:t>
            </a:r>
            <a:r>
              <a:rPr sz="1400" spc="2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97548" y="2962148"/>
            <a:ext cx="50450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30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FLASK_APP=/opt/source-code/app2.py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143244" y="3558527"/>
            <a:ext cx="5701665" cy="488315"/>
            <a:chOff x="6143244" y="3558527"/>
            <a:chExt cx="5701665" cy="488315"/>
          </a:xfrm>
        </p:grpSpPr>
        <p:sp>
          <p:nvSpPr>
            <p:cNvPr id="69" name="object 69"/>
            <p:cNvSpPr/>
            <p:nvPr/>
          </p:nvSpPr>
          <p:spPr>
            <a:xfrm>
              <a:off x="6158484" y="3567633"/>
              <a:ext cx="5686044" cy="4206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43244" y="3558527"/>
              <a:ext cx="5446776" cy="4876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17920" y="3607308"/>
              <a:ext cx="5572125" cy="307975"/>
            </a:xfrm>
            <a:custGeom>
              <a:avLst/>
              <a:gdLst/>
              <a:ahLst/>
              <a:cxnLst/>
              <a:rect l="l" t="t" r="r" b="b"/>
              <a:pathLst>
                <a:path w="5572125" h="307975">
                  <a:moveTo>
                    <a:pt x="557174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1744" y="307848"/>
                  </a:lnTo>
                  <a:lnTo>
                    <a:pt x="55717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217920" y="3607308"/>
            <a:ext cx="5572125" cy="25135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Dockerfile2 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/my-custom-app-2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080504" y="4340352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086600" y="4346447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80504" y="490575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086600" y="4911852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80504" y="534771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086600" y="5353811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80504" y="5841491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86600" y="5847588"/>
            <a:ext cx="3621404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74154" y="6289294"/>
            <a:ext cx="3646170" cy="290195"/>
            <a:chOff x="7074154" y="6289294"/>
            <a:chExt cx="3646170" cy="290195"/>
          </a:xfrm>
        </p:grpSpPr>
        <p:sp>
          <p:nvSpPr>
            <p:cNvPr id="82" name="object 82"/>
            <p:cNvSpPr/>
            <p:nvPr/>
          </p:nvSpPr>
          <p:spPr>
            <a:xfrm>
              <a:off x="7080504" y="6295644"/>
              <a:ext cx="3633470" cy="277495"/>
            </a:xfrm>
            <a:custGeom>
              <a:avLst/>
              <a:gdLst/>
              <a:ahLst/>
              <a:cxnLst/>
              <a:rect l="l" t="t" r="r" b="b"/>
              <a:pathLst>
                <a:path w="3633470" h="277495">
                  <a:moveTo>
                    <a:pt x="3633215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3633215" y="277367"/>
                  </a:lnTo>
                  <a:lnTo>
                    <a:pt x="363321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80504" y="6295644"/>
              <a:ext cx="3633470" cy="277495"/>
            </a:xfrm>
            <a:custGeom>
              <a:avLst/>
              <a:gdLst/>
              <a:ahLst/>
              <a:cxnLst/>
              <a:rect l="l" t="t" r="r" b="b"/>
              <a:pathLst>
                <a:path w="3633470" h="277495">
                  <a:moveTo>
                    <a:pt x="0" y="277367"/>
                  </a:moveTo>
                  <a:lnTo>
                    <a:pt x="3633215" y="277367"/>
                  </a:lnTo>
                  <a:lnTo>
                    <a:pt x="3633215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086600" y="6270752"/>
            <a:ext cx="36214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489191" y="3905250"/>
            <a:ext cx="4983480" cy="2669540"/>
            <a:chOff x="6489191" y="3905250"/>
            <a:chExt cx="4983480" cy="2669540"/>
          </a:xfrm>
        </p:grpSpPr>
        <p:sp>
          <p:nvSpPr>
            <p:cNvPr id="86" name="object 86"/>
            <p:cNvSpPr/>
            <p:nvPr/>
          </p:nvSpPr>
          <p:spPr>
            <a:xfrm>
              <a:off x="6596633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  <a:path w="1904" h="1031239">
                  <a:moveTo>
                    <a:pt x="1524" y="0"/>
                  </a:moveTo>
                  <a:lnTo>
                    <a:pt x="1524" y="428879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89191" y="4334255"/>
              <a:ext cx="213360" cy="2118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89191" y="4936236"/>
              <a:ext cx="213360" cy="2118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89191" y="5390388"/>
              <a:ext cx="213360" cy="2133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96633" y="5148833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89191" y="5885688"/>
              <a:ext cx="213360" cy="2118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596633" y="560451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89191" y="6339839"/>
              <a:ext cx="213360" cy="2133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96633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713720" y="6295644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59" h="279400">
                  <a:moveTo>
                    <a:pt x="75895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758951" y="278891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0713719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713719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713719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713719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229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713719" y="6295644"/>
            <a:ext cx="759460" cy="277495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Layered</a:t>
            </a:r>
            <a:r>
              <a:rPr spc="-409" dirty="0"/>
              <a:t> </a:t>
            </a:r>
            <a:r>
              <a:rPr spc="-25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5511" y="5588508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5511" y="5154167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5511" y="4747259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5511" y="4338828"/>
            <a:ext cx="504444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5511" y="393192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 with “flask”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751" y="4058411"/>
            <a:ext cx="546100" cy="1935480"/>
          </a:xfrm>
          <a:custGeom>
            <a:avLst/>
            <a:gdLst/>
            <a:ahLst/>
            <a:cxnLst/>
            <a:rect l="l" t="t" r="r" b="b"/>
            <a:pathLst>
              <a:path w="546100" h="1935479">
                <a:moveTo>
                  <a:pt x="545592" y="0"/>
                </a:moveTo>
                <a:lnTo>
                  <a:pt x="473085" y="1621"/>
                </a:lnTo>
                <a:lnTo>
                  <a:pt x="407924" y="6199"/>
                </a:lnTo>
                <a:lnTo>
                  <a:pt x="352710" y="13303"/>
                </a:lnTo>
                <a:lnTo>
                  <a:pt x="310049" y="22502"/>
                </a:lnTo>
                <a:lnTo>
                  <a:pt x="272796" y="45465"/>
                </a:lnTo>
                <a:lnTo>
                  <a:pt x="272796" y="922274"/>
                </a:lnTo>
                <a:lnTo>
                  <a:pt x="263048" y="934373"/>
                </a:lnTo>
                <a:lnTo>
                  <a:pt x="192881" y="954436"/>
                </a:lnTo>
                <a:lnTo>
                  <a:pt x="137668" y="961540"/>
                </a:lnTo>
                <a:lnTo>
                  <a:pt x="72506" y="966118"/>
                </a:lnTo>
                <a:lnTo>
                  <a:pt x="0" y="967739"/>
                </a:lnTo>
                <a:lnTo>
                  <a:pt x="72506" y="969361"/>
                </a:lnTo>
                <a:lnTo>
                  <a:pt x="137668" y="973939"/>
                </a:lnTo>
                <a:lnTo>
                  <a:pt x="192881" y="981043"/>
                </a:lnTo>
                <a:lnTo>
                  <a:pt x="235542" y="990242"/>
                </a:lnTo>
                <a:lnTo>
                  <a:pt x="272796" y="1013206"/>
                </a:lnTo>
                <a:lnTo>
                  <a:pt x="272796" y="1890014"/>
                </a:lnTo>
                <a:lnTo>
                  <a:pt x="282543" y="1902099"/>
                </a:lnTo>
                <a:lnTo>
                  <a:pt x="310049" y="1912960"/>
                </a:lnTo>
                <a:lnTo>
                  <a:pt x="352710" y="1922162"/>
                </a:lnTo>
                <a:lnTo>
                  <a:pt x="407924" y="1929272"/>
                </a:lnTo>
                <a:lnTo>
                  <a:pt x="473085" y="1933855"/>
                </a:lnTo>
                <a:lnTo>
                  <a:pt x="545592" y="193547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</a:t>
            </a:r>
            <a:r>
              <a:rPr sz="1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rlito"/>
                <a:cs typeface="Carlito"/>
              </a:rPr>
              <a:t>Layers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0639" y="6297167"/>
            <a:ext cx="6003290" cy="488315"/>
            <a:chOff x="1310639" y="6297167"/>
            <a:chExt cx="6003290" cy="488315"/>
          </a:xfrm>
        </p:grpSpPr>
        <p:sp>
          <p:nvSpPr>
            <p:cNvPr id="11" name="object 11"/>
            <p:cNvSpPr/>
            <p:nvPr/>
          </p:nvSpPr>
          <p:spPr>
            <a:xfrm>
              <a:off x="1325879" y="6304787"/>
              <a:ext cx="598779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0639" y="6297167"/>
              <a:ext cx="515112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85316" y="6344411"/>
            <a:ext cx="5873750" cy="252633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20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10639" y="3124187"/>
            <a:ext cx="4834255" cy="488315"/>
            <a:chOff x="1310639" y="3124187"/>
            <a:chExt cx="4834255" cy="488315"/>
          </a:xfrm>
        </p:grpSpPr>
        <p:sp>
          <p:nvSpPr>
            <p:cNvPr id="15" name="object 15"/>
            <p:cNvSpPr/>
            <p:nvPr/>
          </p:nvSpPr>
          <p:spPr>
            <a:xfrm>
              <a:off x="1325879" y="3131832"/>
              <a:ext cx="4818888" cy="4267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0639" y="3124187"/>
              <a:ext cx="3576828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85316" y="3171444"/>
            <a:ext cx="4704715" cy="252633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20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/my-custom-app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6555" y="238506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5105" y="1981961"/>
            <a:ext cx="5436235" cy="840105"/>
          </a:xfrm>
          <a:prstGeom prst="rect">
            <a:avLst/>
          </a:prstGeom>
          <a:solidFill>
            <a:srgbClr val="071D28"/>
          </a:solidFill>
          <a:ln w="38100">
            <a:solidFill>
              <a:srgbClr val="20D11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24460" algn="ctr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0716" y="215620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Container</a:t>
            </a:r>
            <a:r>
              <a:rPr sz="1800" spc="-3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COPY-ON-WRITE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</a:t>
            </a:r>
            <a:r>
              <a:rPr sz="1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rlito"/>
                <a:cs typeface="Carlito"/>
              </a:rPr>
              <a:t>Layers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5778" y="4980559"/>
            <a:ext cx="6305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 err="1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800" spc="5" dirty="0" err="1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5" dirty="0" err="1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800" spc="-10" dirty="0" err="1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5105" y="1981961"/>
            <a:ext cx="5436235" cy="1346200"/>
          </a:xfrm>
          <a:prstGeom prst="rect">
            <a:avLst/>
          </a:prstGeom>
          <a:solidFill>
            <a:srgbClr val="071D28"/>
          </a:solidFill>
          <a:ln w="38100">
            <a:solidFill>
              <a:srgbClr val="20D11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24460" algn="ctr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310" y="223456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Container</a:t>
            </a:r>
            <a:r>
              <a:rPr sz="1800" spc="-3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4300" y="4267200"/>
            <a:ext cx="914400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app.py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97495" y="2147316"/>
            <a:ext cx="1042669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temp.txt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06211" y="1129271"/>
            <a:ext cx="6464935" cy="1885314"/>
            <a:chOff x="5506211" y="1129271"/>
            <a:chExt cx="6464935" cy="1885314"/>
          </a:xfrm>
        </p:grpSpPr>
        <p:sp>
          <p:nvSpPr>
            <p:cNvPr id="7" name="object 7"/>
            <p:cNvSpPr/>
            <p:nvPr/>
          </p:nvSpPr>
          <p:spPr>
            <a:xfrm>
              <a:off x="6926580" y="1234439"/>
              <a:ext cx="5044440" cy="1780539"/>
            </a:xfrm>
            <a:custGeom>
              <a:avLst/>
              <a:gdLst/>
              <a:ahLst/>
              <a:cxnLst/>
              <a:rect l="l" t="t" r="r" b="b"/>
              <a:pathLst>
                <a:path w="5044440" h="1780539">
                  <a:moveTo>
                    <a:pt x="603504" y="524256"/>
                  </a:moveTo>
                  <a:lnTo>
                    <a:pt x="599541" y="475322"/>
                  </a:lnTo>
                  <a:lnTo>
                    <a:pt x="588111" y="428891"/>
                  </a:lnTo>
                  <a:lnTo>
                    <a:pt x="569810" y="385597"/>
                  </a:lnTo>
                  <a:lnTo>
                    <a:pt x="545274" y="346062"/>
                  </a:lnTo>
                  <a:lnTo>
                    <a:pt x="515099" y="310908"/>
                  </a:lnTo>
                  <a:lnTo>
                    <a:pt x="479945" y="280733"/>
                  </a:lnTo>
                  <a:lnTo>
                    <a:pt x="440410" y="256197"/>
                  </a:lnTo>
                  <a:lnTo>
                    <a:pt x="397116" y="237896"/>
                  </a:lnTo>
                  <a:lnTo>
                    <a:pt x="350685" y="226466"/>
                  </a:lnTo>
                  <a:lnTo>
                    <a:pt x="301752" y="222504"/>
                  </a:lnTo>
                  <a:lnTo>
                    <a:pt x="252806" y="226466"/>
                  </a:lnTo>
                  <a:lnTo>
                    <a:pt x="206375" y="237896"/>
                  </a:lnTo>
                  <a:lnTo>
                    <a:pt x="163080" y="256197"/>
                  </a:lnTo>
                  <a:lnTo>
                    <a:pt x="123545" y="280733"/>
                  </a:lnTo>
                  <a:lnTo>
                    <a:pt x="88392" y="310908"/>
                  </a:lnTo>
                  <a:lnTo>
                    <a:pt x="58216" y="346062"/>
                  </a:lnTo>
                  <a:lnTo>
                    <a:pt x="33680" y="385597"/>
                  </a:lnTo>
                  <a:lnTo>
                    <a:pt x="15379" y="428891"/>
                  </a:lnTo>
                  <a:lnTo>
                    <a:pt x="3949" y="475322"/>
                  </a:lnTo>
                  <a:lnTo>
                    <a:pt x="0" y="524256"/>
                  </a:lnTo>
                  <a:lnTo>
                    <a:pt x="3949" y="573201"/>
                  </a:lnTo>
                  <a:lnTo>
                    <a:pt x="15379" y="619633"/>
                  </a:lnTo>
                  <a:lnTo>
                    <a:pt x="33680" y="662927"/>
                  </a:lnTo>
                  <a:lnTo>
                    <a:pt x="58216" y="702462"/>
                  </a:lnTo>
                  <a:lnTo>
                    <a:pt x="88392" y="737616"/>
                  </a:lnTo>
                  <a:lnTo>
                    <a:pt x="123545" y="767791"/>
                  </a:lnTo>
                  <a:lnTo>
                    <a:pt x="163080" y="792327"/>
                  </a:lnTo>
                  <a:lnTo>
                    <a:pt x="206375" y="810628"/>
                  </a:lnTo>
                  <a:lnTo>
                    <a:pt x="252806" y="822058"/>
                  </a:lnTo>
                  <a:lnTo>
                    <a:pt x="301752" y="826008"/>
                  </a:lnTo>
                  <a:lnTo>
                    <a:pt x="350685" y="822058"/>
                  </a:lnTo>
                  <a:lnTo>
                    <a:pt x="397116" y="810628"/>
                  </a:lnTo>
                  <a:lnTo>
                    <a:pt x="440410" y="792327"/>
                  </a:lnTo>
                  <a:lnTo>
                    <a:pt x="479945" y="767791"/>
                  </a:lnTo>
                  <a:lnTo>
                    <a:pt x="515099" y="737616"/>
                  </a:lnTo>
                  <a:lnTo>
                    <a:pt x="545274" y="702462"/>
                  </a:lnTo>
                  <a:lnTo>
                    <a:pt x="569810" y="662927"/>
                  </a:lnTo>
                  <a:lnTo>
                    <a:pt x="588111" y="619633"/>
                  </a:lnTo>
                  <a:lnTo>
                    <a:pt x="599541" y="573201"/>
                  </a:lnTo>
                  <a:lnTo>
                    <a:pt x="603504" y="524256"/>
                  </a:lnTo>
                  <a:close/>
                </a:path>
                <a:path w="5044440" h="1780539">
                  <a:moveTo>
                    <a:pt x="5044440" y="890016"/>
                  </a:moveTo>
                  <a:lnTo>
                    <a:pt x="5043132" y="841197"/>
                  </a:lnTo>
                  <a:lnTo>
                    <a:pt x="5039284" y="793051"/>
                  </a:lnTo>
                  <a:lnTo>
                    <a:pt x="5032959" y="745667"/>
                  </a:lnTo>
                  <a:lnTo>
                    <a:pt x="5024209" y="699109"/>
                  </a:lnTo>
                  <a:lnTo>
                    <a:pt x="5013109" y="653440"/>
                  </a:lnTo>
                  <a:lnTo>
                    <a:pt x="4999723" y="608723"/>
                  </a:lnTo>
                  <a:lnTo>
                    <a:pt x="4984115" y="565048"/>
                  </a:lnTo>
                  <a:lnTo>
                    <a:pt x="4966373" y="522452"/>
                  </a:lnTo>
                  <a:lnTo>
                    <a:pt x="4946535" y="481037"/>
                  </a:lnTo>
                  <a:lnTo>
                    <a:pt x="4924691" y="440842"/>
                  </a:lnTo>
                  <a:lnTo>
                    <a:pt x="4900892" y="401942"/>
                  </a:lnTo>
                  <a:lnTo>
                    <a:pt x="4875212" y="364413"/>
                  </a:lnTo>
                  <a:lnTo>
                    <a:pt x="4847717" y="328320"/>
                  </a:lnTo>
                  <a:lnTo>
                    <a:pt x="4818469" y="293725"/>
                  </a:lnTo>
                  <a:lnTo>
                    <a:pt x="4787544" y="260705"/>
                  </a:lnTo>
                  <a:lnTo>
                    <a:pt x="4755007" y="229323"/>
                  </a:lnTo>
                  <a:lnTo>
                    <a:pt x="4720920" y="199644"/>
                  </a:lnTo>
                  <a:lnTo>
                    <a:pt x="4685347" y="171742"/>
                  </a:lnTo>
                  <a:lnTo>
                    <a:pt x="4648365" y="145681"/>
                  </a:lnTo>
                  <a:lnTo>
                    <a:pt x="4610036" y="121526"/>
                  </a:lnTo>
                  <a:lnTo>
                    <a:pt x="4570425" y="99352"/>
                  </a:lnTo>
                  <a:lnTo>
                    <a:pt x="4529607" y="79235"/>
                  </a:lnTo>
                  <a:lnTo>
                    <a:pt x="4487634" y="61214"/>
                  </a:lnTo>
                  <a:lnTo>
                    <a:pt x="4444593" y="45389"/>
                  </a:lnTo>
                  <a:lnTo>
                    <a:pt x="4400524" y="31800"/>
                  </a:lnTo>
                  <a:lnTo>
                    <a:pt x="4355516" y="20535"/>
                  </a:lnTo>
                  <a:lnTo>
                    <a:pt x="4309630" y="11658"/>
                  </a:lnTo>
                  <a:lnTo>
                    <a:pt x="4262933" y="5232"/>
                  </a:lnTo>
                  <a:lnTo>
                    <a:pt x="4215498" y="1320"/>
                  </a:lnTo>
                  <a:lnTo>
                    <a:pt x="4167378" y="0"/>
                  </a:lnTo>
                  <a:lnTo>
                    <a:pt x="4119245" y="1320"/>
                  </a:lnTo>
                  <a:lnTo>
                    <a:pt x="4071810" y="5232"/>
                  </a:lnTo>
                  <a:lnTo>
                    <a:pt x="4025112" y="11658"/>
                  </a:lnTo>
                  <a:lnTo>
                    <a:pt x="3979227" y="20535"/>
                  </a:lnTo>
                  <a:lnTo>
                    <a:pt x="3934218" y="31800"/>
                  </a:lnTo>
                  <a:lnTo>
                    <a:pt x="3890149" y="45389"/>
                  </a:lnTo>
                  <a:lnTo>
                    <a:pt x="3847109" y="61214"/>
                  </a:lnTo>
                  <a:lnTo>
                    <a:pt x="3805136" y="79235"/>
                  </a:lnTo>
                  <a:lnTo>
                    <a:pt x="3764318" y="99352"/>
                  </a:lnTo>
                  <a:lnTo>
                    <a:pt x="3724706" y="121526"/>
                  </a:lnTo>
                  <a:lnTo>
                    <a:pt x="3686378" y="145681"/>
                  </a:lnTo>
                  <a:lnTo>
                    <a:pt x="3649395" y="171742"/>
                  </a:lnTo>
                  <a:lnTo>
                    <a:pt x="3613823" y="199644"/>
                  </a:lnTo>
                  <a:lnTo>
                    <a:pt x="3579736" y="229323"/>
                  </a:lnTo>
                  <a:lnTo>
                    <a:pt x="3547199" y="260705"/>
                  </a:lnTo>
                  <a:lnTo>
                    <a:pt x="3516274" y="293725"/>
                  </a:lnTo>
                  <a:lnTo>
                    <a:pt x="3487026" y="328320"/>
                  </a:lnTo>
                  <a:lnTo>
                    <a:pt x="3459530" y="364413"/>
                  </a:lnTo>
                  <a:lnTo>
                    <a:pt x="3433851" y="401942"/>
                  </a:lnTo>
                  <a:lnTo>
                    <a:pt x="3410051" y="440842"/>
                  </a:lnTo>
                  <a:lnTo>
                    <a:pt x="3388207" y="481037"/>
                  </a:lnTo>
                  <a:lnTo>
                    <a:pt x="3368370" y="522452"/>
                  </a:lnTo>
                  <a:lnTo>
                    <a:pt x="3350628" y="565048"/>
                  </a:lnTo>
                  <a:lnTo>
                    <a:pt x="3335020" y="608723"/>
                  </a:lnTo>
                  <a:lnTo>
                    <a:pt x="3321634" y="653440"/>
                  </a:lnTo>
                  <a:lnTo>
                    <a:pt x="3310534" y="699109"/>
                  </a:lnTo>
                  <a:lnTo>
                    <a:pt x="3301784" y="745667"/>
                  </a:lnTo>
                  <a:lnTo>
                    <a:pt x="3295459" y="793051"/>
                  </a:lnTo>
                  <a:lnTo>
                    <a:pt x="3291611" y="841197"/>
                  </a:lnTo>
                  <a:lnTo>
                    <a:pt x="3290316" y="890016"/>
                  </a:lnTo>
                  <a:lnTo>
                    <a:pt x="3291611" y="938847"/>
                  </a:lnTo>
                  <a:lnTo>
                    <a:pt x="3295459" y="986993"/>
                  </a:lnTo>
                  <a:lnTo>
                    <a:pt x="3301784" y="1034376"/>
                  </a:lnTo>
                  <a:lnTo>
                    <a:pt x="3310534" y="1080935"/>
                  </a:lnTo>
                  <a:lnTo>
                    <a:pt x="3321634" y="1126604"/>
                  </a:lnTo>
                  <a:lnTo>
                    <a:pt x="3335020" y="1171321"/>
                  </a:lnTo>
                  <a:lnTo>
                    <a:pt x="3350628" y="1214996"/>
                  </a:lnTo>
                  <a:lnTo>
                    <a:pt x="3368370" y="1257592"/>
                  </a:lnTo>
                  <a:lnTo>
                    <a:pt x="3388207" y="1299006"/>
                  </a:lnTo>
                  <a:lnTo>
                    <a:pt x="3410051" y="1339202"/>
                  </a:lnTo>
                  <a:lnTo>
                    <a:pt x="3433851" y="1378102"/>
                  </a:lnTo>
                  <a:lnTo>
                    <a:pt x="3459530" y="1415630"/>
                  </a:lnTo>
                  <a:lnTo>
                    <a:pt x="3487026" y="1451724"/>
                  </a:lnTo>
                  <a:lnTo>
                    <a:pt x="3516274" y="1486319"/>
                  </a:lnTo>
                  <a:lnTo>
                    <a:pt x="3547199" y="1519339"/>
                  </a:lnTo>
                  <a:lnTo>
                    <a:pt x="3579736" y="1550720"/>
                  </a:lnTo>
                  <a:lnTo>
                    <a:pt x="3613823" y="1580400"/>
                  </a:lnTo>
                  <a:lnTo>
                    <a:pt x="3649395" y="1608302"/>
                  </a:lnTo>
                  <a:lnTo>
                    <a:pt x="3686378" y="1634363"/>
                  </a:lnTo>
                  <a:lnTo>
                    <a:pt x="3724706" y="1658518"/>
                  </a:lnTo>
                  <a:lnTo>
                    <a:pt x="3764318" y="1680692"/>
                  </a:lnTo>
                  <a:lnTo>
                    <a:pt x="3805136" y="1700809"/>
                  </a:lnTo>
                  <a:lnTo>
                    <a:pt x="3847109" y="1718830"/>
                  </a:lnTo>
                  <a:lnTo>
                    <a:pt x="3890149" y="1734654"/>
                  </a:lnTo>
                  <a:lnTo>
                    <a:pt x="3934218" y="1748243"/>
                  </a:lnTo>
                  <a:lnTo>
                    <a:pt x="3979227" y="1759508"/>
                  </a:lnTo>
                  <a:lnTo>
                    <a:pt x="4025112" y="1768386"/>
                  </a:lnTo>
                  <a:lnTo>
                    <a:pt x="4071810" y="1774812"/>
                  </a:lnTo>
                  <a:lnTo>
                    <a:pt x="4119245" y="1778723"/>
                  </a:lnTo>
                  <a:lnTo>
                    <a:pt x="4167378" y="1780032"/>
                  </a:lnTo>
                  <a:lnTo>
                    <a:pt x="4215498" y="1778723"/>
                  </a:lnTo>
                  <a:lnTo>
                    <a:pt x="4262933" y="1774812"/>
                  </a:lnTo>
                  <a:lnTo>
                    <a:pt x="4309630" y="1768386"/>
                  </a:lnTo>
                  <a:lnTo>
                    <a:pt x="4355516" y="1759508"/>
                  </a:lnTo>
                  <a:lnTo>
                    <a:pt x="4400524" y="1748243"/>
                  </a:lnTo>
                  <a:lnTo>
                    <a:pt x="4444593" y="1734654"/>
                  </a:lnTo>
                  <a:lnTo>
                    <a:pt x="4487634" y="1718830"/>
                  </a:lnTo>
                  <a:lnTo>
                    <a:pt x="4529607" y="1700809"/>
                  </a:lnTo>
                  <a:lnTo>
                    <a:pt x="4570425" y="1680692"/>
                  </a:lnTo>
                  <a:lnTo>
                    <a:pt x="4610036" y="1658518"/>
                  </a:lnTo>
                  <a:lnTo>
                    <a:pt x="4648365" y="1634363"/>
                  </a:lnTo>
                  <a:lnTo>
                    <a:pt x="4685347" y="1608302"/>
                  </a:lnTo>
                  <a:lnTo>
                    <a:pt x="4720920" y="1580400"/>
                  </a:lnTo>
                  <a:lnTo>
                    <a:pt x="4755007" y="1550720"/>
                  </a:lnTo>
                  <a:lnTo>
                    <a:pt x="4787544" y="1519339"/>
                  </a:lnTo>
                  <a:lnTo>
                    <a:pt x="4818469" y="1486319"/>
                  </a:lnTo>
                  <a:lnTo>
                    <a:pt x="4847717" y="1451724"/>
                  </a:lnTo>
                  <a:lnTo>
                    <a:pt x="4875212" y="1415630"/>
                  </a:lnTo>
                  <a:lnTo>
                    <a:pt x="4900892" y="1378102"/>
                  </a:lnTo>
                  <a:lnTo>
                    <a:pt x="4924691" y="1339202"/>
                  </a:lnTo>
                  <a:lnTo>
                    <a:pt x="4946535" y="1299006"/>
                  </a:lnTo>
                  <a:lnTo>
                    <a:pt x="4966373" y="1257592"/>
                  </a:lnTo>
                  <a:lnTo>
                    <a:pt x="4984115" y="1214996"/>
                  </a:lnTo>
                  <a:lnTo>
                    <a:pt x="4999723" y="1171321"/>
                  </a:lnTo>
                  <a:lnTo>
                    <a:pt x="5013109" y="1126604"/>
                  </a:lnTo>
                  <a:lnTo>
                    <a:pt x="5024209" y="1080935"/>
                  </a:lnTo>
                  <a:lnTo>
                    <a:pt x="5032959" y="1034376"/>
                  </a:lnTo>
                  <a:lnTo>
                    <a:pt x="5039284" y="986993"/>
                  </a:lnTo>
                  <a:lnTo>
                    <a:pt x="5043132" y="938847"/>
                  </a:lnTo>
                  <a:lnTo>
                    <a:pt x="5044440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21451" y="1138440"/>
              <a:ext cx="5280659" cy="426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06211" y="1129271"/>
              <a:ext cx="495452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80887" y="1178051"/>
              <a:ext cx="5166360" cy="314325"/>
            </a:xfrm>
            <a:custGeom>
              <a:avLst/>
              <a:gdLst/>
              <a:ahLst/>
              <a:cxnLst/>
              <a:rect l="l" t="t" r="r" b="b"/>
              <a:pathLst>
                <a:path w="5166359" h="314325">
                  <a:moveTo>
                    <a:pt x="516636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5166360" y="313944"/>
                  </a:lnTo>
                  <a:lnTo>
                    <a:pt x="51663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905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volumes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37894" y="5414009"/>
            <a:ext cx="7411720" cy="77724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R="43180" algn="ctr">
              <a:lnSpc>
                <a:spcPct val="100000"/>
              </a:lnSpc>
              <a:spcBef>
                <a:spcPts val="395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 </a:t>
            </a:r>
            <a:r>
              <a:rPr sz="1800" dirty="0">
                <a:solidFill>
                  <a:srgbClr val="FFD5F5"/>
                </a:solidFill>
                <a:latin typeface="Carlito"/>
                <a:cs typeface="Carlito"/>
              </a:rPr>
              <a:t>– </a:t>
            </a:r>
            <a:r>
              <a:rPr sz="1800" spc="-5" dirty="0">
                <a:solidFill>
                  <a:srgbClr val="FFD5F5"/>
                </a:solidFill>
                <a:latin typeface="Carlito"/>
                <a:cs typeface="Carlito"/>
              </a:rPr>
              <a:t>image</a:t>
            </a:r>
            <a:r>
              <a:rPr sz="1800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87196" y="1790700"/>
            <a:ext cx="704215" cy="987425"/>
            <a:chOff x="1187196" y="1790700"/>
            <a:chExt cx="704215" cy="987425"/>
          </a:xfrm>
        </p:grpSpPr>
        <p:sp>
          <p:nvSpPr>
            <p:cNvPr id="23" name="object 23"/>
            <p:cNvSpPr/>
            <p:nvPr/>
          </p:nvSpPr>
          <p:spPr>
            <a:xfrm>
              <a:off x="1255776" y="1889760"/>
              <a:ext cx="371475" cy="885190"/>
            </a:xfrm>
            <a:custGeom>
              <a:avLst/>
              <a:gdLst/>
              <a:ahLst/>
              <a:cxnLst/>
              <a:rect l="l" t="t" r="r" b="b"/>
              <a:pathLst>
                <a:path w="371475" h="885189">
                  <a:moveTo>
                    <a:pt x="21336" y="414527"/>
                  </a:moveTo>
                  <a:lnTo>
                    <a:pt x="371094" y="414527"/>
                  </a:lnTo>
                </a:path>
                <a:path w="371475" h="885189">
                  <a:moveTo>
                    <a:pt x="0" y="0"/>
                  </a:moveTo>
                  <a:lnTo>
                    <a:pt x="21462" y="885063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7196" y="1790700"/>
              <a:ext cx="228600" cy="2286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37132" y="2189988"/>
              <a:ext cx="228600" cy="2286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62684" y="2546604"/>
              <a:ext cx="228600" cy="2286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94536" y="1723135"/>
            <a:ext cx="143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/var/lib/docker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12519" y="1199375"/>
            <a:ext cx="3781425" cy="488315"/>
            <a:chOff x="1112519" y="1199375"/>
            <a:chExt cx="3781425" cy="488315"/>
          </a:xfrm>
        </p:grpSpPr>
        <p:sp>
          <p:nvSpPr>
            <p:cNvPr id="29" name="object 29"/>
            <p:cNvSpPr/>
            <p:nvPr/>
          </p:nvSpPr>
          <p:spPr>
            <a:xfrm>
              <a:off x="1127759" y="1208481"/>
              <a:ext cx="376580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12519" y="1199375"/>
              <a:ext cx="3477767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87196" y="1248155"/>
            <a:ext cx="36518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volume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data_volume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4726" y="2036698"/>
            <a:ext cx="14674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5080" indent="-226060">
              <a:lnSpc>
                <a:spcPct val="1297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volumes  d</a:t>
            </a: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a</a:t>
            </a:r>
            <a:r>
              <a:rPr sz="1800" spc="-30" dirty="0">
                <a:solidFill>
                  <a:srgbClr val="D9D9D9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a_vo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ume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58824" y="2645536"/>
            <a:ext cx="7795259" cy="3952240"/>
            <a:chOff x="1258824" y="2645536"/>
            <a:chExt cx="7795259" cy="3952240"/>
          </a:xfrm>
        </p:grpSpPr>
        <p:sp>
          <p:nvSpPr>
            <p:cNvPr id="34" name="object 34"/>
            <p:cNvSpPr/>
            <p:nvPr/>
          </p:nvSpPr>
          <p:spPr>
            <a:xfrm>
              <a:off x="1277112" y="2648711"/>
              <a:ext cx="364490" cy="2540"/>
            </a:xfrm>
            <a:custGeom>
              <a:avLst/>
              <a:gdLst/>
              <a:ahLst/>
              <a:cxnLst/>
              <a:rect l="l" t="t" r="r" b="b"/>
              <a:pathLst>
                <a:path w="364489" h="2539">
                  <a:moveTo>
                    <a:pt x="0" y="2539"/>
                  </a:moveTo>
                  <a:lnTo>
                    <a:pt x="364108" y="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77874" y="2826257"/>
              <a:ext cx="7757159" cy="3752215"/>
            </a:xfrm>
            <a:custGeom>
              <a:avLst/>
              <a:gdLst/>
              <a:ahLst/>
              <a:cxnLst/>
              <a:rect l="l" t="t" r="r" b="b"/>
              <a:pathLst>
                <a:path w="7757159" h="3752215">
                  <a:moveTo>
                    <a:pt x="0" y="3752088"/>
                  </a:moveTo>
                  <a:lnTo>
                    <a:pt x="7757159" y="3752088"/>
                  </a:lnTo>
                  <a:lnTo>
                    <a:pt x="7757159" y="0"/>
                  </a:lnTo>
                  <a:lnTo>
                    <a:pt x="0" y="0"/>
                  </a:lnTo>
                  <a:lnTo>
                    <a:pt x="0" y="3752088"/>
                  </a:lnTo>
                  <a:close/>
                </a:path>
              </a:pathLst>
            </a:custGeom>
            <a:ln w="381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93082" y="6231432"/>
            <a:ext cx="1139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Docker</a:t>
            </a:r>
            <a:r>
              <a:rPr sz="1800" spc="-55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25697" y="4486402"/>
            <a:ext cx="1131570" cy="651510"/>
            <a:chOff x="3425697" y="4486402"/>
            <a:chExt cx="1131570" cy="651510"/>
          </a:xfrm>
        </p:grpSpPr>
        <p:sp>
          <p:nvSpPr>
            <p:cNvPr id="38" name="object 38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559307" y="0"/>
                  </a:moveTo>
                  <a:lnTo>
                    <a:pt x="483420" y="971"/>
                  </a:lnTo>
                  <a:lnTo>
                    <a:pt x="410633" y="3800"/>
                  </a:lnTo>
                  <a:lnTo>
                    <a:pt x="341614" y="8360"/>
                  </a:lnTo>
                  <a:lnTo>
                    <a:pt x="277029" y="14525"/>
                  </a:lnTo>
                  <a:lnTo>
                    <a:pt x="217545" y="22168"/>
                  </a:lnTo>
                  <a:lnTo>
                    <a:pt x="163829" y="31162"/>
                  </a:lnTo>
                  <a:lnTo>
                    <a:pt x="116548" y="41382"/>
                  </a:lnTo>
                  <a:lnTo>
                    <a:pt x="76369" y="52700"/>
                  </a:lnTo>
                  <a:lnTo>
                    <a:pt x="19981" y="78125"/>
                  </a:lnTo>
                  <a:lnTo>
                    <a:pt x="0" y="106425"/>
                  </a:lnTo>
                  <a:lnTo>
                    <a:pt x="0" y="532130"/>
                  </a:lnTo>
                  <a:lnTo>
                    <a:pt x="43957" y="573565"/>
                  </a:lnTo>
                  <a:lnTo>
                    <a:pt x="116548" y="597173"/>
                  </a:lnTo>
                  <a:lnTo>
                    <a:pt x="163830" y="607393"/>
                  </a:lnTo>
                  <a:lnTo>
                    <a:pt x="217545" y="616387"/>
                  </a:lnTo>
                  <a:lnTo>
                    <a:pt x="277029" y="624030"/>
                  </a:lnTo>
                  <a:lnTo>
                    <a:pt x="341614" y="630195"/>
                  </a:lnTo>
                  <a:lnTo>
                    <a:pt x="410633" y="634755"/>
                  </a:lnTo>
                  <a:lnTo>
                    <a:pt x="483420" y="637584"/>
                  </a:lnTo>
                  <a:lnTo>
                    <a:pt x="559307" y="638556"/>
                  </a:lnTo>
                  <a:lnTo>
                    <a:pt x="635195" y="637584"/>
                  </a:lnTo>
                  <a:lnTo>
                    <a:pt x="707982" y="634755"/>
                  </a:lnTo>
                  <a:lnTo>
                    <a:pt x="777001" y="630195"/>
                  </a:lnTo>
                  <a:lnTo>
                    <a:pt x="841586" y="624030"/>
                  </a:lnTo>
                  <a:lnTo>
                    <a:pt x="901070" y="616387"/>
                  </a:lnTo>
                  <a:lnTo>
                    <a:pt x="954786" y="607393"/>
                  </a:lnTo>
                  <a:lnTo>
                    <a:pt x="1002067" y="597173"/>
                  </a:lnTo>
                  <a:lnTo>
                    <a:pt x="1042246" y="585855"/>
                  </a:lnTo>
                  <a:lnTo>
                    <a:pt x="1098634" y="560430"/>
                  </a:lnTo>
                  <a:lnTo>
                    <a:pt x="1118615" y="532130"/>
                  </a:lnTo>
                  <a:lnTo>
                    <a:pt x="1118615" y="106425"/>
                  </a:lnTo>
                  <a:lnTo>
                    <a:pt x="1074658" y="64990"/>
                  </a:lnTo>
                  <a:lnTo>
                    <a:pt x="1002067" y="41382"/>
                  </a:lnTo>
                  <a:lnTo>
                    <a:pt x="954785" y="31162"/>
                  </a:lnTo>
                  <a:lnTo>
                    <a:pt x="901070" y="22168"/>
                  </a:lnTo>
                  <a:lnTo>
                    <a:pt x="841586" y="14525"/>
                  </a:lnTo>
                  <a:lnTo>
                    <a:pt x="777001" y="8360"/>
                  </a:lnTo>
                  <a:lnTo>
                    <a:pt x="707982" y="3800"/>
                  </a:lnTo>
                  <a:lnTo>
                    <a:pt x="635195" y="971"/>
                  </a:lnTo>
                  <a:lnTo>
                    <a:pt x="559307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1118615" y="106425"/>
                  </a:moveTo>
                  <a:lnTo>
                    <a:pt x="1074658" y="147861"/>
                  </a:lnTo>
                  <a:lnTo>
                    <a:pt x="1002067" y="171469"/>
                  </a:lnTo>
                  <a:lnTo>
                    <a:pt x="954786" y="181689"/>
                  </a:lnTo>
                  <a:lnTo>
                    <a:pt x="901070" y="190683"/>
                  </a:lnTo>
                  <a:lnTo>
                    <a:pt x="841586" y="198326"/>
                  </a:lnTo>
                  <a:lnTo>
                    <a:pt x="777001" y="204491"/>
                  </a:lnTo>
                  <a:lnTo>
                    <a:pt x="707982" y="209051"/>
                  </a:lnTo>
                  <a:lnTo>
                    <a:pt x="635195" y="211880"/>
                  </a:lnTo>
                  <a:lnTo>
                    <a:pt x="559307" y="212852"/>
                  </a:lnTo>
                  <a:lnTo>
                    <a:pt x="483420" y="211880"/>
                  </a:lnTo>
                  <a:lnTo>
                    <a:pt x="410633" y="209051"/>
                  </a:lnTo>
                  <a:lnTo>
                    <a:pt x="341614" y="204491"/>
                  </a:lnTo>
                  <a:lnTo>
                    <a:pt x="277029" y="198326"/>
                  </a:lnTo>
                  <a:lnTo>
                    <a:pt x="217545" y="190683"/>
                  </a:lnTo>
                  <a:lnTo>
                    <a:pt x="163830" y="181689"/>
                  </a:lnTo>
                  <a:lnTo>
                    <a:pt x="116548" y="171469"/>
                  </a:lnTo>
                  <a:lnTo>
                    <a:pt x="76369" y="160151"/>
                  </a:lnTo>
                  <a:lnTo>
                    <a:pt x="19981" y="134726"/>
                  </a:lnTo>
                  <a:lnTo>
                    <a:pt x="5106" y="120872"/>
                  </a:lnTo>
                  <a:lnTo>
                    <a:pt x="0" y="106425"/>
                  </a:lnTo>
                </a:path>
                <a:path w="1118870" h="638810">
                  <a:moveTo>
                    <a:pt x="0" y="106425"/>
                  </a:moveTo>
                  <a:lnTo>
                    <a:pt x="43957" y="64990"/>
                  </a:lnTo>
                  <a:lnTo>
                    <a:pt x="116548" y="41382"/>
                  </a:lnTo>
                  <a:lnTo>
                    <a:pt x="163829" y="31162"/>
                  </a:lnTo>
                  <a:lnTo>
                    <a:pt x="217545" y="22168"/>
                  </a:lnTo>
                  <a:lnTo>
                    <a:pt x="277029" y="14525"/>
                  </a:lnTo>
                  <a:lnTo>
                    <a:pt x="341614" y="8360"/>
                  </a:lnTo>
                  <a:lnTo>
                    <a:pt x="410633" y="3800"/>
                  </a:lnTo>
                  <a:lnTo>
                    <a:pt x="483420" y="971"/>
                  </a:lnTo>
                  <a:lnTo>
                    <a:pt x="559307" y="0"/>
                  </a:lnTo>
                  <a:lnTo>
                    <a:pt x="635195" y="971"/>
                  </a:lnTo>
                  <a:lnTo>
                    <a:pt x="707982" y="3800"/>
                  </a:lnTo>
                  <a:lnTo>
                    <a:pt x="777001" y="8360"/>
                  </a:lnTo>
                  <a:lnTo>
                    <a:pt x="841586" y="14525"/>
                  </a:lnTo>
                  <a:lnTo>
                    <a:pt x="901070" y="22168"/>
                  </a:lnTo>
                  <a:lnTo>
                    <a:pt x="954785" y="31162"/>
                  </a:lnTo>
                  <a:lnTo>
                    <a:pt x="1002067" y="41382"/>
                  </a:lnTo>
                  <a:lnTo>
                    <a:pt x="1042246" y="52700"/>
                  </a:lnTo>
                  <a:lnTo>
                    <a:pt x="1098634" y="78125"/>
                  </a:lnTo>
                  <a:lnTo>
                    <a:pt x="1118615" y="106425"/>
                  </a:lnTo>
                  <a:lnTo>
                    <a:pt x="1118615" y="532130"/>
                  </a:lnTo>
                  <a:lnTo>
                    <a:pt x="1074658" y="573565"/>
                  </a:lnTo>
                  <a:lnTo>
                    <a:pt x="1002067" y="597173"/>
                  </a:lnTo>
                  <a:lnTo>
                    <a:pt x="954786" y="607393"/>
                  </a:lnTo>
                  <a:lnTo>
                    <a:pt x="901070" y="616387"/>
                  </a:lnTo>
                  <a:lnTo>
                    <a:pt x="841586" y="624030"/>
                  </a:lnTo>
                  <a:lnTo>
                    <a:pt x="777001" y="630195"/>
                  </a:lnTo>
                  <a:lnTo>
                    <a:pt x="707982" y="634755"/>
                  </a:lnTo>
                  <a:lnTo>
                    <a:pt x="635195" y="637584"/>
                  </a:lnTo>
                  <a:lnTo>
                    <a:pt x="559307" y="638556"/>
                  </a:lnTo>
                  <a:lnTo>
                    <a:pt x="483420" y="637584"/>
                  </a:lnTo>
                  <a:lnTo>
                    <a:pt x="410633" y="634755"/>
                  </a:lnTo>
                  <a:lnTo>
                    <a:pt x="341614" y="630195"/>
                  </a:lnTo>
                  <a:lnTo>
                    <a:pt x="277029" y="624030"/>
                  </a:lnTo>
                  <a:lnTo>
                    <a:pt x="217545" y="616387"/>
                  </a:lnTo>
                  <a:lnTo>
                    <a:pt x="163830" y="607393"/>
                  </a:lnTo>
                  <a:lnTo>
                    <a:pt x="116548" y="597173"/>
                  </a:lnTo>
                  <a:lnTo>
                    <a:pt x="76369" y="585855"/>
                  </a:lnTo>
                  <a:lnTo>
                    <a:pt x="19981" y="560430"/>
                  </a:lnTo>
                  <a:lnTo>
                    <a:pt x="0" y="532130"/>
                  </a:lnTo>
                  <a:lnTo>
                    <a:pt x="0" y="10642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36392" y="4434840"/>
            <a:ext cx="1706880" cy="943610"/>
          </a:xfrm>
          <a:prstGeom prst="rect">
            <a:avLst/>
          </a:prstGeom>
          <a:ln w="12192">
            <a:solidFill>
              <a:srgbClr val="0AD0D9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425450" marR="414020" algn="ctr">
              <a:lnSpc>
                <a:spcPct val="100000"/>
              </a:lnSpc>
              <a:spcBef>
                <a:spcPts val="844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a_</a:t>
            </a: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  e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rlito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/var/lib/docker/volumes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506211" y="635495"/>
            <a:ext cx="5295900" cy="488315"/>
            <a:chOff x="5506211" y="635495"/>
            <a:chExt cx="5295900" cy="488315"/>
          </a:xfrm>
        </p:grpSpPr>
        <p:sp>
          <p:nvSpPr>
            <p:cNvPr id="42" name="object 42"/>
            <p:cNvSpPr/>
            <p:nvPr/>
          </p:nvSpPr>
          <p:spPr>
            <a:xfrm>
              <a:off x="5521451" y="643140"/>
              <a:ext cx="5280659" cy="426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06211" y="635495"/>
              <a:ext cx="4856988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80888" y="682751"/>
            <a:ext cx="516636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data_volume:/var/lib/mysql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419602" y="3348228"/>
            <a:ext cx="1146810" cy="603885"/>
            <a:chOff x="3419602" y="3348228"/>
            <a:chExt cx="1146810" cy="603885"/>
          </a:xfrm>
        </p:grpSpPr>
        <p:sp>
          <p:nvSpPr>
            <p:cNvPr id="46" name="object 46"/>
            <p:cNvSpPr/>
            <p:nvPr/>
          </p:nvSpPr>
          <p:spPr>
            <a:xfrm>
              <a:off x="3425952" y="3348228"/>
              <a:ext cx="1134110" cy="603885"/>
            </a:xfrm>
            <a:custGeom>
              <a:avLst/>
              <a:gdLst/>
              <a:ahLst/>
              <a:cxnLst/>
              <a:rect l="l" t="t" r="r" b="b"/>
              <a:pathLst>
                <a:path w="1134110" h="603885">
                  <a:moveTo>
                    <a:pt x="566927" y="0"/>
                  </a:moveTo>
                  <a:lnTo>
                    <a:pt x="490009" y="919"/>
                  </a:lnTo>
                  <a:lnTo>
                    <a:pt x="416233" y="3596"/>
                  </a:lnTo>
                  <a:lnTo>
                    <a:pt x="346275" y="7911"/>
                  </a:lnTo>
                  <a:lnTo>
                    <a:pt x="280811" y="13744"/>
                  </a:lnTo>
                  <a:lnTo>
                    <a:pt x="220516" y="20973"/>
                  </a:lnTo>
                  <a:lnTo>
                    <a:pt x="166068" y="29479"/>
                  </a:lnTo>
                  <a:lnTo>
                    <a:pt x="118141" y="39142"/>
                  </a:lnTo>
                  <a:lnTo>
                    <a:pt x="77413" y="49840"/>
                  </a:lnTo>
                  <a:lnTo>
                    <a:pt x="20254" y="7386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44559" y="542049"/>
                  </a:lnTo>
                  <a:lnTo>
                    <a:pt x="118141" y="564361"/>
                  </a:lnTo>
                  <a:lnTo>
                    <a:pt x="166068" y="574024"/>
                  </a:lnTo>
                  <a:lnTo>
                    <a:pt x="220516" y="582530"/>
                  </a:lnTo>
                  <a:lnTo>
                    <a:pt x="280811" y="589759"/>
                  </a:lnTo>
                  <a:lnTo>
                    <a:pt x="346275" y="595592"/>
                  </a:lnTo>
                  <a:lnTo>
                    <a:pt x="416233" y="599907"/>
                  </a:lnTo>
                  <a:lnTo>
                    <a:pt x="490009" y="602584"/>
                  </a:lnTo>
                  <a:lnTo>
                    <a:pt x="566927" y="603504"/>
                  </a:lnTo>
                  <a:lnTo>
                    <a:pt x="643846" y="602584"/>
                  </a:lnTo>
                  <a:lnTo>
                    <a:pt x="717622" y="599907"/>
                  </a:lnTo>
                  <a:lnTo>
                    <a:pt x="787580" y="595592"/>
                  </a:lnTo>
                  <a:lnTo>
                    <a:pt x="853044" y="589759"/>
                  </a:lnTo>
                  <a:lnTo>
                    <a:pt x="913339" y="582530"/>
                  </a:lnTo>
                  <a:lnTo>
                    <a:pt x="967787" y="574024"/>
                  </a:lnTo>
                  <a:lnTo>
                    <a:pt x="1015714" y="564361"/>
                  </a:lnTo>
                  <a:lnTo>
                    <a:pt x="1056442" y="553663"/>
                  </a:lnTo>
                  <a:lnTo>
                    <a:pt x="1113601" y="529641"/>
                  </a:lnTo>
                  <a:lnTo>
                    <a:pt x="1133856" y="502920"/>
                  </a:lnTo>
                  <a:lnTo>
                    <a:pt x="1133856" y="100584"/>
                  </a:lnTo>
                  <a:lnTo>
                    <a:pt x="1089296" y="61454"/>
                  </a:lnTo>
                  <a:lnTo>
                    <a:pt x="1015714" y="39142"/>
                  </a:lnTo>
                  <a:lnTo>
                    <a:pt x="967787" y="29479"/>
                  </a:lnTo>
                  <a:lnTo>
                    <a:pt x="913339" y="20973"/>
                  </a:lnTo>
                  <a:lnTo>
                    <a:pt x="853044" y="13744"/>
                  </a:lnTo>
                  <a:lnTo>
                    <a:pt x="787580" y="7911"/>
                  </a:lnTo>
                  <a:lnTo>
                    <a:pt x="717622" y="3596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25952" y="3448812"/>
              <a:ext cx="1134110" cy="100965"/>
            </a:xfrm>
            <a:custGeom>
              <a:avLst/>
              <a:gdLst/>
              <a:ahLst/>
              <a:cxnLst/>
              <a:rect l="l" t="t" r="r" b="b"/>
              <a:pathLst>
                <a:path w="1134110" h="100964">
                  <a:moveTo>
                    <a:pt x="1133856" y="0"/>
                  </a:moveTo>
                  <a:lnTo>
                    <a:pt x="1089296" y="39129"/>
                  </a:lnTo>
                  <a:lnTo>
                    <a:pt x="1015714" y="61441"/>
                  </a:lnTo>
                  <a:lnTo>
                    <a:pt x="967787" y="71104"/>
                  </a:lnTo>
                  <a:lnTo>
                    <a:pt x="913339" y="79610"/>
                  </a:lnTo>
                  <a:lnTo>
                    <a:pt x="853044" y="86839"/>
                  </a:lnTo>
                  <a:lnTo>
                    <a:pt x="787580" y="92672"/>
                  </a:lnTo>
                  <a:lnTo>
                    <a:pt x="717622" y="96987"/>
                  </a:lnTo>
                  <a:lnTo>
                    <a:pt x="643846" y="99664"/>
                  </a:lnTo>
                  <a:lnTo>
                    <a:pt x="566927" y="100584"/>
                  </a:lnTo>
                  <a:lnTo>
                    <a:pt x="490009" y="99664"/>
                  </a:lnTo>
                  <a:lnTo>
                    <a:pt x="416233" y="96987"/>
                  </a:lnTo>
                  <a:lnTo>
                    <a:pt x="346275" y="92672"/>
                  </a:lnTo>
                  <a:lnTo>
                    <a:pt x="280811" y="86839"/>
                  </a:lnTo>
                  <a:lnTo>
                    <a:pt x="220516" y="79610"/>
                  </a:lnTo>
                  <a:lnTo>
                    <a:pt x="166068" y="71104"/>
                  </a:lnTo>
                  <a:lnTo>
                    <a:pt x="118141" y="61441"/>
                  </a:lnTo>
                  <a:lnTo>
                    <a:pt x="77413" y="50743"/>
                  </a:lnTo>
                  <a:lnTo>
                    <a:pt x="20254" y="26721"/>
                  </a:lnTo>
                  <a:lnTo>
                    <a:pt x="5176" y="13637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3425952" y="3348228"/>
            <a:ext cx="1134110" cy="603885"/>
          </a:xfrm>
          <a:custGeom>
            <a:avLst/>
            <a:gdLst/>
            <a:ahLst/>
            <a:cxnLst/>
            <a:rect l="l" t="t" r="r" b="b"/>
            <a:pathLst>
              <a:path w="1134110" h="603885">
                <a:moveTo>
                  <a:pt x="0" y="100584"/>
                </a:moveTo>
                <a:lnTo>
                  <a:pt x="44559" y="61454"/>
                </a:lnTo>
                <a:lnTo>
                  <a:pt x="118141" y="39142"/>
                </a:lnTo>
                <a:lnTo>
                  <a:pt x="166068" y="29479"/>
                </a:lnTo>
                <a:lnTo>
                  <a:pt x="220516" y="20973"/>
                </a:lnTo>
                <a:lnTo>
                  <a:pt x="280811" y="13744"/>
                </a:lnTo>
                <a:lnTo>
                  <a:pt x="346275" y="7911"/>
                </a:lnTo>
                <a:lnTo>
                  <a:pt x="416233" y="3596"/>
                </a:lnTo>
                <a:lnTo>
                  <a:pt x="490009" y="919"/>
                </a:lnTo>
                <a:lnTo>
                  <a:pt x="566927" y="0"/>
                </a:lnTo>
                <a:lnTo>
                  <a:pt x="643846" y="919"/>
                </a:lnTo>
                <a:lnTo>
                  <a:pt x="717622" y="3596"/>
                </a:lnTo>
                <a:lnTo>
                  <a:pt x="787580" y="7911"/>
                </a:lnTo>
                <a:lnTo>
                  <a:pt x="853044" y="13744"/>
                </a:lnTo>
                <a:lnTo>
                  <a:pt x="913339" y="20973"/>
                </a:lnTo>
                <a:lnTo>
                  <a:pt x="967787" y="29479"/>
                </a:lnTo>
                <a:lnTo>
                  <a:pt x="1015714" y="39142"/>
                </a:lnTo>
                <a:lnTo>
                  <a:pt x="1056442" y="49840"/>
                </a:lnTo>
                <a:lnTo>
                  <a:pt x="1113601" y="73862"/>
                </a:lnTo>
                <a:lnTo>
                  <a:pt x="1133856" y="100584"/>
                </a:lnTo>
                <a:lnTo>
                  <a:pt x="1133856" y="502920"/>
                </a:lnTo>
                <a:lnTo>
                  <a:pt x="1089296" y="542049"/>
                </a:lnTo>
                <a:lnTo>
                  <a:pt x="1015714" y="564361"/>
                </a:lnTo>
                <a:lnTo>
                  <a:pt x="967787" y="574024"/>
                </a:lnTo>
                <a:lnTo>
                  <a:pt x="913339" y="582530"/>
                </a:lnTo>
                <a:lnTo>
                  <a:pt x="853044" y="589759"/>
                </a:lnTo>
                <a:lnTo>
                  <a:pt x="787580" y="595592"/>
                </a:lnTo>
                <a:lnTo>
                  <a:pt x="717622" y="599907"/>
                </a:lnTo>
                <a:lnTo>
                  <a:pt x="643846" y="602584"/>
                </a:lnTo>
                <a:lnTo>
                  <a:pt x="566927" y="603504"/>
                </a:lnTo>
                <a:lnTo>
                  <a:pt x="490009" y="602584"/>
                </a:lnTo>
                <a:lnTo>
                  <a:pt x="416233" y="599907"/>
                </a:lnTo>
                <a:lnTo>
                  <a:pt x="346275" y="595592"/>
                </a:lnTo>
                <a:lnTo>
                  <a:pt x="280811" y="589759"/>
                </a:lnTo>
                <a:lnTo>
                  <a:pt x="220516" y="582530"/>
                </a:lnTo>
                <a:lnTo>
                  <a:pt x="166068" y="574024"/>
                </a:lnTo>
                <a:lnTo>
                  <a:pt x="118141" y="564361"/>
                </a:lnTo>
                <a:lnTo>
                  <a:pt x="77413" y="553663"/>
                </a:lnTo>
                <a:lnTo>
                  <a:pt x="20254" y="529641"/>
                </a:lnTo>
                <a:lnTo>
                  <a:pt x="0" y="502920"/>
                </a:lnTo>
                <a:lnTo>
                  <a:pt x="0" y="100584"/>
                </a:lnTo>
                <a:close/>
              </a:path>
            </a:pathLst>
          </a:custGeom>
          <a:ln w="12191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66850" y="2992373"/>
            <a:ext cx="3376295" cy="1346200"/>
          </a:xfrm>
          <a:prstGeom prst="rect">
            <a:avLst/>
          </a:prstGeom>
          <a:ln w="38100">
            <a:solidFill>
              <a:srgbClr val="20D11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11950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rlito"/>
              <a:cs typeface="Carlito"/>
            </a:endParaRPr>
          </a:p>
          <a:p>
            <a:pPr marL="208407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/var/lib/mysql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rlito"/>
              <a:cs typeface="Carlito"/>
            </a:endParaRPr>
          </a:p>
          <a:p>
            <a:pPr marL="686435">
              <a:lnSpc>
                <a:spcPct val="100000"/>
              </a:lnSpc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mysql-container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92117" y="3952494"/>
            <a:ext cx="1905" cy="753110"/>
          </a:xfrm>
          <a:custGeom>
            <a:avLst/>
            <a:gdLst/>
            <a:ahLst/>
            <a:cxnLst/>
            <a:rect l="l" t="t" r="r" b="b"/>
            <a:pathLst>
              <a:path w="1904" h="753110">
                <a:moveTo>
                  <a:pt x="825" y="-14478"/>
                </a:moveTo>
                <a:lnTo>
                  <a:pt x="825" y="767587"/>
                </a:lnTo>
              </a:path>
            </a:pathLst>
          </a:custGeom>
          <a:ln w="30607">
            <a:solidFill>
              <a:srgbClr val="FF33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60516" y="1199845"/>
            <a:ext cx="46520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data_volume2:/var/lib/mysql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21452" y="1632153"/>
            <a:ext cx="5280659" cy="4206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6211" y="1623047"/>
            <a:ext cx="4856988" cy="4876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80888" y="1671827"/>
            <a:ext cx="51663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/data/mysql:/var/lib/mysql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123688" y="2974848"/>
            <a:ext cx="3411220" cy="2411730"/>
            <a:chOff x="5123688" y="2974848"/>
            <a:chExt cx="3411220" cy="2411730"/>
          </a:xfrm>
        </p:grpSpPr>
        <p:sp>
          <p:nvSpPr>
            <p:cNvPr id="56" name="object 56"/>
            <p:cNvSpPr/>
            <p:nvPr/>
          </p:nvSpPr>
          <p:spPr>
            <a:xfrm>
              <a:off x="6812280" y="4436364"/>
              <a:ext cx="1710055" cy="943610"/>
            </a:xfrm>
            <a:custGeom>
              <a:avLst/>
              <a:gdLst/>
              <a:ahLst/>
              <a:cxnLst/>
              <a:rect l="l" t="t" r="r" b="b"/>
              <a:pathLst>
                <a:path w="1710054" h="943610">
                  <a:moveTo>
                    <a:pt x="0" y="943356"/>
                  </a:moveTo>
                  <a:lnTo>
                    <a:pt x="1709927" y="943356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943356"/>
                  </a:lnTo>
                  <a:close/>
                </a:path>
              </a:pathLst>
            </a:custGeom>
            <a:ln w="12191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42738" y="2993898"/>
              <a:ext cx="3373120" cy="1346200"/>
            </a:xfrm>
            <a:custGeom>
              <a:avLst/>
              <a:gdLst/>
              <a:ahLst/>
              <a:cxnLst/>
              <a:rect l="l" t="t" r="r" b="b"/>
              <a:pathLst>
                <a:path w="3373120" h="1346200">
                  <a:moveTo>
                    <a:pt x="0" y="1345691"/>
                  </a:moveTo>
                  <a:lnTo>
                    <a:pt x="3372612" y="1345691"/>
                  </a:lnTo>
                  <a:lnTo>
                    <a:pt x="3372612" y="0"/>
                  </a:lnTo>
                  <a:lnTo>
                    <a:pt x="0" y="0"/>
                  </a:lnTo>
                  <a:lnTo>
                    <a:pt x="0" y="1345691"/>
                  </a:lnTo>
                  <a:close/>
                </a:path>
              </a:pathLst>
            </a:custGeom>
            <a:ln w="38100">
              <a:solidFill>
                <a:srgbClr val="20D1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830189" y="3992117"/>
            <a:ext cx="2011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mysql-container</a:t>
            </a:r>
            <a:r>
              <a:rPr sz="1800" spc="-55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23025" y="2983814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7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101585" y="4487926"/>
            <a:ext cx="1131570" cy="652780"/>
            <a:chOff x="7101585" y="4487926"/>
            <a:chExt cx="1131570" cy="652780"/>
          </a:xfrm>
        </p:grpSpPr>
        <p:sp>
          <p:nvSpPr>
            <p:cNvPr id="61" name="object 61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559308" y="0"/>
                  </a:moveTo>
                  <a:lnTo>
                    <a:pt x="483420" y="973"/>
                  </a:lnTo>
                  <a:lnTo>
                    <a:pt x="410633" y="3809"/>
                  </a:lnTo>
                  <a:lnTo>
                    <a:pt x="341614" y="8381"/>
                  </a:lnTo>
                  <a:lnTo>
                    <a:pt x="277029" y="14562"/>
                  </a:lnTo>
                  <a:lnTo>
                    <a:pt x="217545" y="22224"/>
                  </a:lnTo>
                  <a:lnTo>
                    <a:pt x="163830" y="31241"/>
                  </a:lnTo>
                  <a:lnTo>
                    <a:pt x="116548" y="41486"/>
                  </a:lnTo>
                  <a:lnTo>
                    <a:pt x="76369" y="52831"/>
                  </a:lnTo>
                  <a:lnTo>
                    <a:pt x="19981" y="78316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43957" y="574929"/>
                  </a:lnTo>
                  <a:lnTo>
                    <a:pt x="116548" y="598593"/>
                  </a:lnTo>
                  <a:lnTo>
                    <a:pt x="163829" y="608838"/>
                  </a:lnTo>
                  <a:lnTo>
                    <a:pt x="217545" y="617855"/>
                  </a:lnTo>
                  <a:lnTo>
                    <a:pt x="277029" y="625517"/>
                  </a:lnTo>
                  <a:lnTo>
                    <a:pt x="341614" y="631698"/>
                  </a:lnTo>
                  <a:lnTo>
                    <a:pt x="410633" y="636270"/>
                  </a:lnTo>
                  <a:lnTo>
                    <a:pt x="483420" y="639106"/>
                  </a:lnTo>
                  <a:lnTo>
                    <a:pt x="559308" y="640080"/>
                  </a:lnTo>
                  <a:lnTo>
                    <a:pt x="635195" y="639106"/>
                  </a:lnTo>
                  <a:lnTo>
                    <a:pt x="707982" y="636270"/>
                  </a:lnTo>
                  <a:lnTo>
                    <a:pt x="777001" y="631698"/>
                  </a:lnTo>
                  <a:lnTo>
                    <a:pt x="841586" y="625517"/>
                  </a:lnTo>
                  <a:lnTo>
                    <a:pt x="901070" y="617855"/>
                  </a:lnTo>
                  <a:lnTo>
                    <a:pt x="954785" y="608838"/>
                  </a:lnTo>
                  <a:lnTo>
                    <a:pt x="1002067" y="598593"/>
                  </a:lnTo>
                  <a:lnTo>
                    <a:pt x="1042246" y="587248"/>
                  </a:lnTo>
                  <a:lnTo>
                    <a:pt x="1098634" y="561763"/>
                  </a:lnTo>
                  <a:lnTo>
                    <a:pt x="1118616" y="533400"/>
                  </a:lnTo>
                  <a:lnTo>
                    <a:pt x="1118616" y="106680"/>
                  </a:lnTo>
                  <a:lnTo>
                    <a:pt x="1074658" y="65150"/>
                  </a:lnTo>
                  <a:lnTo>
                    <a:pt x="1002067" y="41486"/>
                  </a:lnTo>
                  <a:lnTo>
                    <a:pt x="954786" y="31241"/>
                  </a:lnTo>
                  <a:lnTo>
                    <a:pt x="901070" y="22224"/>
                  </a:lnTo>
                  <a:lnTo>
                    <a:pt x="841586" y="14562"/>
                  </a:lnTo>
                  <a:lnTo>
                    <a:pt x="777001" y="8381"/>
                  </a:lnTo>
                  <a:lnTo>
                    <a:pt x="707982" y="3809"/>
                  </a:lnTo>
                  <a:lnTo>
                    <a:pt x="635195" y="973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1118616" y="106680"/>
                  </a:moveTo>
                  <a:lnTo>
                    <a:pt x="1074658" y="148208"/>
                  </a:lnTo>
                  <a:lnTo>
                    <a:pt x="1002067" y="171873"/>
                  </a:lnTo>
                  <a:lnTo>
                    <a:pt x="954785" y="182118"/>
                  </a:lnTo>
                  <a:lnTo>
                    <a:pt x="901070" y="191135"/>
                  </a:lnTo>
                  <a:lnTo>
                    <a:pt x="841586" y="198797"/>
                  </a:lnTo>
                  <a:lnTo>
                    <a:pt x="777001" y="204978"/>
                  </a:lnTo>
                  <a:lnTo>
                    <a:pt x="707982" y="209550"/>
                  </a:lnTo>
                  <a:lnTo>
                    <a:pt x="635195" y="212386"/>
                  </a:lnTo>
                  <a:lnTo>
                    <a:pt x="559308" y="213360"/>
                  </a:lnTo>
                  <a:lnTo>
                    <a:pt x="483420" y="212386"/>
                  </a:lnTo>
                  <a:lnTo>
                    <a:pt x="410633" y="209550"/>
                  </a:lnTo>
                  <a:lnTo>
                    <a:pt x="341614" y="204978"/>
                  </a:lnTo>
                  <a:lnTo>
                    <a:pt x="277029" y="198797"/>
                  </a:lnTo>
                  <a:lnTo>
                    <a:pt x="217545" y="191135"/>
                  </a:lnTo>
                  <a:lnTo>
                    <a:pt x="163829" y="182118"/>
                  </a:lnTo>
                  <a:lnTo>
                    <a:pt x="116548" y="171873"/>
                  </a:lnTo>
                  <a:lnTo>
                    <a:pt x="76369" y="160527"/>
                  </a:lnTo>
                  <a:lnTo>
                    <a:pt x="19981" y="135043"/>
                  </a:lnTo>
                  <a:lnTo>
                    <a:pt x="5106" y="121157"/>
                  </a:lnTo>
                  <a:lnTo>
                    <a:pt x="0" y="106680"/>
                  </a:lnTo>
                </a:path>
                <a:path w="1118870" h="640079">
                  <a:moveTo>
                    <a:pt x="0" y="106680"/>
                  </a:moveTo>
                  <a:lnTo>
                    <a:pt x="43957" y="65150"/>
                  </a:lnTo>
                  <a:lnTo>
                    <a:pt x="116548" y="41486"/>
                  </a:lnTo>
                  <a:lnTo>
                    <a:pt x="163830" y="31241"/>
                  </a:lnTo>
                  <a:lnTo>
                    <a:pt x="217545" y="22224"/>
                  </a:lnTo>
                  <a:lnTo>
                    <a:pt x="277029" y="14562"/>
                  </a:lnTo>
                  <a:lnTo>
                    <a:pt x="341614" y="8381"/>
                  </a:lnTo>
                  <a:lnTo>
                    <a:pt x="410633" y="3809"/>
                  </a:lnTo>
                  <a:lnTo>
                    <a:pt x="483420" y="973"/>
                  </a:lnTo>
                  <a:lnTo>
                    <a:pt x="559308" y="0"/>
                  </a:lnTo>
                  <a:lnTo>
                    <a:pt x="635195" y="973"/>
                  </a:lnTo>
                  <a:lnTo>
                    <a:pt x="707982" y="3809"/>
                  </a:lnTo>
                  <a:lnTo>
                    <a:pt x="777001" y="8381"/>
                  </a:lnTo>
                  <a:lnTo>
                    <a:pt x="841586" y="14562"/>
                  </a:lnTo>
                  <a:lnTo>
                    <a:pt x="901070" y="22224"/>
                  </a:lnTo>
                  <a:lnTo>
                    <a:pt x="954786" y="31241"/>
                  </a:lnTo>
                  <a:lnTo>
                    <a:pt x="1002067" y="41486"/>
                  </a:lnTo>
                  <a:lnTo>
                    <a:pt x="1042246" y="52831"/>
                  </a:lnTo>
                  <a:lnTo>
                    <a:pt x="1098634" y="78316"/>
                  </a:lnTo>
                  <a:lnTo>
                    <a:pt x="1118616" y="106680"/>
                  </a:lnTo>
                  <a:lnTo>
                    <a:pt x="1118616" y="533400"/>
                  </a:lnTo>
                  <a:lnTo>
                    <a:pt x="1074658" y="574929"/>
                  </a:lnTo>
                  <a:lnTo>
                    <a:pt x="1002067" y="598593"/>
                  </a:lnTo>
                  <a:lnTo>
                    <a:pt x="954785" y="608838"/>
                  </a:lnTo>
                  <a:lnTo>
                    <a:pt x="901070" y="617855"/>
                  </a:lnTo>
                  <a:lnTo>
                    <a:pt x="841586" y="625517"/>
                  </a:lnTo>
                  <a:lnTo>
                    <a:pt x="777001" y="631698"/>
                  </a:lnTo>
                  <a:lnTo>
                    <a:pt x="707982" y="636270"/>
                  </a:lnTo>
                  <a:lnTo>
                    <a:pt x="635195" y="639106"/>
                  </a:lnTo>
                  <a:lnTo>
                    <a:pt x="559308" y="640080"/>
                  </a:lnTo>
                  <a:lnTo>
                    <a:pt x="483420" y="639106"/>
                  </a:lnTo>
                  <a:lnTo>
                    <a:pt x="410633" y="636270"/>
                  </a:lnTo>
                  <a:lnTo>
                    <a:pt x="341614" y="631698"/>
                  </a:lnTo>
                  <a:lnTo>
                    <a:pt x="277029" y="625517"/>
                  </a:lnTo>
                  <a:lnTo>
                    <a:pt x="217545" y="617855"/>
                  </a:lnTo>
                  <a:lnTo>
                    <a:pt x="163829" y="608838"/>
                  </a:lnTo>
                  <a:lnTo>
                    <a:pt x="116548" y="598593"/>
                  </a:lnTo>
                  <a:lnTo>
                    <a:pt x="76369" y="587248"/>
                  </a:lnTo>
                  <a:lnTo>
                    <a:pt x="19981" y="561763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456931" y="4743958"/>
            <a:ext cx="434975" cy="59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mysql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arlito"/>
              <a:cs typeface="Carlito"/>
            </a:endParaRPr>
          </a:p>
          <a:p>
            <a:pPr marL="5651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/data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095490" y="3343402"/>
            <a:ext cx="1146810" cy="617855"/>
            <a:chOff x="7095490" y="3343402"/>
            <a:chExt cx="1146810" cy="617855"/>
          </a:xfrm>
        </p:grpSpPr>
        <p:sp>
          <p:nvSpPr>
            <p:cNvPr id="65" name="object 65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566927" y="0"/>
                  </a:moveTo>
                  <a:lnTo>
                    <a:pt x="490009" y="919"/>
                  </a:lnTo>
                  <a:lnTo>
                    <a:pt x="416233" y="3597"/>
                  </a:lnTo>
                  <a:lnTo>
                    <a:pt x="346275" y="7915"/>
                  </a:lnTo>
                  <a:lnTo>
                    <a:pt x="280811" y="13753"/>
                  </a:lnTo>
                  <a:lnTo>
                    <a:pt x="220516" y="20992"/>
                  </a:lnTo>
                  <a:lnTo>
                    <a:pt x="166068" y="29511"/>
                  </a:lnTo>
                  <a:lnTo>
                    <a:pt x="118141" y="39192"/>
                  </a:lnTo>
                  <a:lnTo>
                    <a:pt x="77413" y="49915"/>
                  </a:lnTo>
                  <a:lnTo>
                    <a:pt x="20254" y="74009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44559" y="543466"/>
                  </a:lnTo>
                  <a:lnTo>
                    <a:pt x="118141" y="565835"/>
                  </a:lnTo>
                  <a:lnTo>
                    <a:pt x="166068" y="575516"/>
                  </a:lnTo>
                  <a:lnTo>
                    <a:pt x="220516" y="584035"/>
                  </a:lnTo>
                  <a:lnTo>
                    <a:pt x="280811" y="591274"/>
                  </a:lnTo>
                  <a:lnTo>
                    <a:pt x="346275" y="597112"/>
                  </a:lnTo>
                  <a:lnTo>
                    <a:pt x="416233" y="601430"/>
                  </a:lnTo>
                  <a:lnTo>
                    <a:pt x="490009" y="604108"/>
                  </a:lnTo>
                  <a:lnTo>
                    <a:pt x="566927" y="605028"/>
                  </a:lnTo>
                  <a:lnTo>
                    <a:pt x="643846" y="604108"/>
                  </a:lnTo>
                  <a:lnTo>
                    <a:pt x="717622" y="601430"/>
                  </a:lnTo>
                  <a:lnTo>
                    <a:pt x="787580" y="597112"/>
                  </a:lnTo>
                  <a:lnTo>
                    <a:pt x="853044" y="591274"/>
                  </a:lnTo>
                  <a:lnTo>
                    <a:pt x="913339" y="584035"/>
                  </a:lnTo>
                  <a:lnTo>
                    <a:pt x="967787" y="575516"/>
                  </a:lnTo>
                  <a:lnTo>
                    <a:pt x="1015714" y="565835"/>
                  </a:lnTo>
                  <a:lnTo>
                    <a:pt x="1056442" y="555112"/>
                  </a:lnTo>
                  <a:lnTo>
                    <a:pt x="1113601" y="531018"/>
                  </a:lnTo>
                  <a:lnTo>
                    <a:pt x="1133855" y="504190"/>
                  </a:lnTo>
                  <a:lnTo>
                    <a:pt x="1133855" y="100837"/>
                  </a:lnTo>
                  <a:lnTo>
                    <a:pt x="1089296" y="61561"/>
                  </a:lnTo>
                  <a:lnTo>
                    <a:pt x="1015714" y="39192"/>
                  </a:lnTo>
                  <a:lnTo>
                    <a:pt x="967787" y="29511"/>
                  </a:lnTo>
                  <a:lnTo>
                    <a:pt x="913339" y="20992"/>
                  </a:lnTo>
                  <a:lnTo>
                    <a:pt x="853044" y="13753"/>
                  </a:lnTo>
                  <a:lnTo>
                    <a:pt x="787580" y="7915"/>
                  </a:lnTo>
                  <a:lnTo>
                    <a:pt x="717622" y="3597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1133855" y="100837"/>
                  </a:moveTo>
                  <a:lnTo>
                    <a:pt x="1089296" y="140114"/>
                  </a:lnTo>
                  <a:lnTo>
                    <a:pt x="1015714" y="162483"/>
                  </a:lnTo>
                  <a:lnTo>
                    <a:pt x="967787" y="172164"/>
                  </a:lnTo>
                  <a:lnTo>
                    <a:pt x="913339" y="180683"/>
                  </a:lnTo>
                  <a:lnTo>
                    <a:pt x="853044" y="187922"/>
                  </a:lnTo>
                  <a:lnTo>
                    <a:pt x="787580" y="193760"/>
                  </a:lnTo>
                  <a:lnTo>
                    <a:pt x="717622" y="198078"/>
                  </a:lnTo>
                  <a:lnTo>
                    <a:pt x="643846" y="200756"/>
                  </a:lnTo>
                  <a:lnTo>
                    <a:pt x="566927" y="201675"/>
                  </a:lnTo>
                  <a:lnTo>
                    <a:pt x="490009" y="200756"/>
                  </a:lnTo>
                  <a:lnTo>
                    <a:pt x="416233" y="198078"/>
                  </a:lnTo>
                  <a:lnTo>
                    <a:pt x="346275" y="193760"/>
                  </a:lnTo>
                  <a:lnTo>
                    <a:pt x="280811" y="187922"/>
                  </a:lnTo>
                  <a:lnTo>
                    <a:pt x="220516" y="180683"/>
                  </a:lnTo>
                  <a:lnTo>
                    <a:pt x="166068" y="172164"/>
                  </a:lnTo>
                  <a:lnTo>
                    <a:pt x="118141" y="162483"/>
                  </a:lnTo>
                  <a:lnTo>
                    <a:pt x="77413" y="151760"/>
                  </a:lnTo>
                  <a:lnTo>
                    <a:pt x="20254" y="127666"/>
                  </a:lnTo>
                  <a:lnTo>
                    <a:pt x="5176" y="114534"/>
                  </a:lnTo>
                  <a:lnTo>
                    <a:pt x="0" y="100837"/>
                  </a:lnTo>
                </a:path>
                <a:path w="1134109" h="605154">
                  <a:moveTo>
                    <a:pt x="0" y="100837"/>
                  </a:moveTo>
                  <a:lnTo>
                    <a:pt x="44559" y="61561"/>
                  </a:lnTo>
                  <a:lnTo>
                    <a:pt x="118141" y="39192"/>
                  </a:lnTo>
                  <a:lnTo>
                    <a:pt x="166068" y="29511"/>
                  </a:lnTo>
                  <a:lnTo>
                    <a:pt x="220516" y="20992"/>
                  </a:lnTo>
                  <a:lnTo>
                    <a:pt x="280811" y="13753"/>
                  </a:lnTo>
                  <a:lnTo>
                    <a:pt x="346275" y="7915"/>
                  </a:lnTo>
                  <a:lnTo>
                    <a:pt x="416233" y="3597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7"/>
                  </a:lnTo>
                  <a:lnTo>
                    <a:pt x="787580" y="7915"/>
                  </a:lnTo>
                  <a:lnTo>
                    <a:pt x="853044" y="13753"/>
                  </a:lnTo>
                  <a:lnTo>
                    <a:pt x="913339" y="20992"/>
                  </a:lnTo>
                  <a:lnTo>
                    <a:pt x="967787" y="29511"/>
                  </a:lnTo>
                  <a:lnTo>
                    <a:pt x="1015714" y="39192"/>
                  </a:lnTo>
                  <a:lnTo>
                    <a:pt x="1056442" y="49915"/>
                  </a:lnTo>
                  <a:lnTo>
                    <a:pt x="1113601" y="74009"/>
                  </a:lnTo>
                  <a:lnTo>
                    <a:pt x="1133855" y="100837"/>
                  </a:lnTo>
                  <a:lnTo>
                    <a:pt x="1133855" y="504190"/>
                  </a:lnTo>
                  <a:lnTo>
                    <a:pt x="1089296" y="543466"/>
                  </a:lnTo>
                  <a:lnTo>
                    <a:pt x="1015714" y="565835"/>
                  </a:lnTo>
                  <a:lnTo>
                    <a:pt x="967787" y="575516"/>
                  </a:lnTo>
                  <a:lnTo>
                    <a:pt x="913339" y="584035"/>
                  </a:lnTo>
                  <a:lnTo>
                    <a:pt x="853044" y="591274"/>
                  </a:lnTo>
                  <a:lnTo>
                    <a:pt x="787580" y="597112"/>
                  </a:lnTo>
                  <a:lnTo>
                    <a:pt x="717622" y="601430"/>
                  </a:lnTo>
                  <a:lnTo>
                    <a:pt x="643846" y="604108"/>
                  </a:lnTo>
                  <a:lnTo>
                    <a:pt x="566927" y="605028"/>
                  </a:lnTo>
                  <a:lnTo>
                    <a:pt x="490009" y="604108"/>
                  </a:lnTo>
                  <a:lnTo>
                    <a:pt x="416233" y="601430"/>
                  </a:lnTo>
                  <a:lnTo>
                    <a:pt x="346275" y="597112"/>
                  </a:lnTo>
                  <a:lnTo>
                    <a:pt x="280811" y="591274"/>
                  </a:lnTo>
                  <a:lnTo>
                    <a:pt x="220516" y="584035"/>
                  </a:lnTo>
                  <a:lnTo>
                    <a:pt x="166068" y="575516"/>
                  </a:lnTo>
                  <a:lnTo>
                    <a:pt x="118141" y="565835"/>
                  </a:lnTo>
                  <a:lnTo>
                    <a:pt x="77413" y="555112"/>
                  </a:lnTo>
                  <a:lnTo>
                    <a:pt x="20254" y="531018"/>
                  </a:lnTo>
                  <a:lnTo>
                    <a:pt x="0" y="50419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228078" y="3603752"/>
            <a:ext cx="895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ar/li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ql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506211" y="2103132"/>
            <a:ext cx="6654165" cy="2620010"/>
            <a:chOff x="5506211" y="2103132"/>
            <a:chExt cx="6654165" cy="2620010"/>
          </a:xfrm>
        </p:grpSpPr>
        <p:sp>
          <p:nvSpPr>
            <p:cNvPr id="69" name="object 69"/>
            <p:cNvSpPr/>
            <p:nvPr/>
          </p:nvSpPr>
          <p:spPr>
            <a:xfrm>
              <a:off x="7668005" y="3955541"/>
              <a:ext cx="1905" cy="753110"/>
            </a:xfrm>
            <a:custGeom>
              <a:avLst/>
              <a:gdLst/>
              <a:ahLst/>
              <a:cxnLst/>
              <a:rect l="l" t="t" r="r" b="b"/>
              <a:pathLst>
                <a:path w="1904" h="753110">
                  <a:moveTo>
                    <a:pt x="825" y="-14477"/>
                  </a:moveTo>
                  <a:lnTo>
                    <a:pt x="825" y="767587"/>
                  </a:lnTo>
                </a:path>
              </a:pathLst>
            </a:custGeom>
            <a:ln w="30606">
              <a:solidFill>
                <a:srgbClr val="FF33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521451" y="2112263"/>
              <a:ext cx="6638544" cy="6355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6211" y="2103132"/>
              <a:ext cx="6627876" cy="7010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80887" y="2151887"/>
              <a:ext cx="6524625" cy="523240"/>
            </a:xfrm>
            <a:custGeom>
              <a:avLst/>
              <a:gdLst/>
              <a:ahLst/>
              <a:cxnLst/>
              <a:rect l="l" t="t" r="r" b="b"/>
              <a:pathLst>
                <a:path w="6524625" h="523239">
                  <a:moveTo>
                    <a:pt x="6524244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6524244" y="522731"/>
                  </a:lnTo>
                  <a:lnTo>
                    <a:pt x="65242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660516" y="2174239"/>
            <a:ext cx="63258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–-mount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type=bind,source=/data/mysql,target=/var/lib/mysql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Operating</a:t>
            </a:r>
            <a:r>
              <a:rPr spc="-365" dirty="0"/>
              <a:t> </a:t>
            </a:r>
            <a:r>
              <a:rPr spc="-22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507" y="3285744"/>
            <a:ext cx="7210425" cy="42989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6476" y="2164079"/>
            <a:ext cx="969010" cy="1029969"/>
            <a:chOff x="3046476" y="2164079"/>
            <a:chExt cx="969010" cy="1029969"/>
          </a:xfrm>
        </p:grpSpPr>
        <p:sp>
          <p:nvSpPr>
            <p:cNvPr id="5" name="object 5"/>
            <p:cNvSpPr/>
            <p:nvPr/>
          </p:nvSpPr>
          <p:spPr>
            <a:xfrm>
              <a:off x="3046476" y="2755328"/>
              <a:ext cx="968540" cy="438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3824" y="2164079"/>
              <a:ext cx="745236" cy="7452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919471" y="2238755"/>
            <a:ext cx="776605" cy="779780"/>
            <a:chOff x="4919471" y="2238755"/>
            <a:chExt cx="776605" cy="779780"/>
          </a:xfrm>
        </p:grpSpPr>
        <p:sp>
          <p:nvSpPr>
            <p:cNvPr id="8" name="object 8"/>
            <p:cNvSpPr/>
            <p:nvPr/>
          </p:nvSpPr>
          <p:spPr>
            <a:xfrm>
              <a:off x="4919471" y="2619717"/>
              <a:ext cx="776325" cy="398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5963" y="2238755"/>
              <a:ext cx="534924" cy="534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719316" y="2179320"/>
            <a:ext cx="714755" cy="716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506968" y="2269235"/>
            <a:ext cx="776605" cy="779780"/>
            <a:chOff x="8506968" y="2269235"/>
            <a:chExt cx="776605" cy="779780"/>
          </a:xfrm>
        </p:grpSpPr>
        <p:sp>
          <p:nvSpPr>
            <p:cNvPr id="12" name="object 12"/>
            <p:cNvSpPr/>
            <p:nvPr/>
          </p:nvSpPr>
          <p:spPr>
            <a:xfrm>
              <a:off x="8506968" y="2650197"/>
              <a:ext cx="776325" cy="3985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3460" y="2269235"/>
              <a:ext cx="534924" cy="5349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0507" y="4495800"/>
            <a:ext cx="7210425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Kernel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0507" y="3877055"/>
            <a:ext cx="1701164" cy="4298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4735" y="3872484"/>
            <a:ext cx="1701164" cy="42989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63500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5540" y="3878579"/>
            <a:ext cx="1701164" cy="429895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9768" y="3890771"/>
            <a:ext cx="1701164" cy="428625"/>
          </a:xfrm>
          <a:prstGeom prst="rect">
            <a:avLst/>
          </a:prstGeom>
          <a:solidFill>
            <a:srgbClr val="B96DA9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Storage</a:t>
            </a:r>
            <a:r>
              <a:rPr spc="-380" dirty="0"/>
              <a:t> </a:t>
            </a:r>
            <a:r>
              <a:rPr spc="-215" dirty="0"/>
              <a:t>drivers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322" y="1254404"/>
            <a:ext cx="2443480" cy="30943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9D9D9"/>
                </a:solidFill>
                <a:latin typeface="Carlito"/>
                <a:cs typeface="Carlito"/>
              </a:rPr>
              <a:t>AUFS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9D9D9"/>
                </a:solidFill>
                <a:latin typeface="Carlito"/>
                <a:cs typeface="Carlito"/>
              </a:rPr>
              <a:t>ZFS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9D9D9"/>
                </a:solidFill>
                <a:latin typeface="Carlito"/>
                <a:cs typeface="Carlito"/>
              </a:rPr>
              <a:t>BTRFS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D9D9D9"/>
                </a:solidFill>
                <a:latin typeface="Carlito"/>
                <a:cs typeface="Carlito"/>
              </a:rPr>
              <a:t>Device</a:t>
            </a:r>
            <a:r>
              <a:rPr sz="2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D9D9D9"/>
                </a:solidFill>
                <a:latin typeface="Carlito"/>
                <a:cs typeface="Carlito"/>
              </a:rPr>
              <a:t>Mapper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9D9D9"/>
                </a:solidFill>
                <a:latin typeface="Carlito"/>
                <a:cs typeface="Carlito"/>
              </a:rPr>
              <a:t>Overlay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D9D9D9"/>
                </a:solidFill>
                <a:latin typeface="Carlito"/>
                <a:cs typeface="Carlito"/>
              </a:rPr>
              <a:t>Overlay2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2223" y="1162850"/>
            <a:ext cx="8543290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3017" y="2244978"/>
            <a:ext cx="496443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9405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2724899"/>
            <a:ext cx="2304415" cy="490855"/>
            <a:chOff x="1106424" y="2724899"/>
            <a:chExt cx="2304415" cy="490855"/>
          </a:xfrm>
        </p:grpSpPr>
        <p:sp>
          <p:nvSpPr>
            <p:cNvPr id="3" name="object 3"/>
            <p:cNvSpPr/>
            <p:nvPr/>
          </p:nvSpPr>
          <p:spPr>
            <a:xfrm>
              <a:off x="1121664" y="2734068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6424" y="2724899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1100" y="2773680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0" dirty="0"/>
              <a:t> </a:t>
            </a:r>
            <a:r>
              <a:rPr spc="-165" dirty="0"/>
              <a:t>compose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06424" y="2778251"/>
            <a:ext cx="10534015" cy="3938270"/>
            <a:chOff x="1106424" y="2778251"/>
            <a:chExt cx="10534015" cy="3938270"/>
          </a:xfrm>
        </p:grpSpPr>
        <p:sp>
          <p:nvSpPr>
            <p:cNvPr id="9" name="object 9"/>
            <p:cNvSpPr/>
            <p:nvPr/>
          </p:nvSpPr>
          <p:spPr>
            <a:xfrm>
              <a:off x="4983480" y="4629911"/>
              <a:ext cx="6656832" cy="2086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3086099"/>
              <a:ext cx="4241292" cy="2790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6424" y="3076955"/>
              <a:ext cx="4166616" cy="21945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1100" y="3125723"/>
              <a:ext cx="4127500" cy="2677795"/>
            </a:xfrm>
            <a:custGeom>
              <a:avLst/>
              <a:gdLst/>
              <a:ahLst/>
              <a:cxnLst/>
              <a:rect l="l" t="t" r="r" b="b"/>
              <a:pathLst>
                <a:path w="4127500" h="2677795">
                  <a:moveTo>
                    <a:pt x="4126991" y="0"/>
                  </a:moveTo>
                  <a:lnTo>
                    <a:pt x="0" y="0"/>
                  </a:lnTo>
                  <a:lnTo>
                    <a:pt x="0" y="2677667"/>
                  </a:lnTo>
                  <a:lnTo>
                    <a:pt x="4126991" y="2677667"/>
                  </a:lnTo>
                  <a:lnTo>
                    <a:pt x="412699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81100" y="3142488"/>
            <a:ext cx="4127500" cy="195822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3143250" algn="r">
              <a:lnSpc>
                <a:spcPct val="100000"/>
              </a:lnSpc>
              <a:spcBef>
                <a:spcPts val="150"/>
              </a:spcBef>
            </a:pP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ser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v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ic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s:</a:t>
            </a:r>
            <a:endParaRPr sz="1400" dirty="0">
              <a:latin typeface="Arial"/>
              <a:cs typeface="Arial"/>
            </a:endParaRPr>
          </a:p>
          <a:p>
            <a:pPr marR="3142615" algn="r">
              <a:lnSpc>
                <a:spcPct val="100000"/>
              </a:lnSpc>
            </a:pPr>
            <a:r>
              <a:rPr sz="1400" spc="-235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b:</a:t>
            </a:r>
            <a:endParaRPr sz="1400" dirty="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4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“</a:t>
            </a:r>
            <a:r>
              <a:rPr lang="en-US" sz="1400" spc="15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/simple-webapp"</a:t>
            </a:r>
            <a:endParaRPr sz="1400" dirty="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</a:pP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database:</a:t>
            </a:r>
            <a:endParaRPr sz="1400" dirty="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“mongodb“</a:t>
            </a:r>
            <a:endParaRPr sz="1400" dirty="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messaging:</a:t>
            </a:r>
            <a:endParaRPr sz="1400" dirty="0">
              <a:latin typeface="Arial"/>
              <a:cs typeface="Arial"/>
            </a:endParaRPr>
          </a:p>
          <a:p>
            <a:pPr marL="581660" marR="1174115" indent="295910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"redis:alpine“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orchestration:</a:t>
            </a:r>
            <a:endParaRPr sz="1400" dirty="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  <a:tabLst>
                <a:tab pos="166560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	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“ansible“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14044" y="6286501"/>
            <a:ext cx="3901440" cy="488315"/>
            <a:chOff x="1114044" y="6286501"/>
            <a:chExt cx="3901440" cy="488315"/>
          </a:xfrm>
        </p:grpSpPr>
        <p:sp>
          <p:nvSpPr>
            <p:cNvPr id="16" name="object 16"/>
            <p:cNvSpPr/>
            <p:nvPr/>
          </p:nvSpPr>
          <p:spPr>
            <a:xfrm>
              <a:off x="1129284" y="6295643"/>
              <a:ext cx="3886200" cy="4267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4044" y="6286501"/>
              <a:ext cx="2001012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docker-compose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up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14415" y="0"/>
            <a:ext cx="5389245" cy="1632585"/>
            <a:chOff x="5614415" y="0"/>
            <a:chExt cx="5389245" cy="1632585"/>
          </a:xfrm>
        </p:grpSpPr>
        <p:sp>
          <p:nvSpPr>
            <p:cNvPr id="20" name="object 20"/>
            <p:cNvSpPr/>
            <p:nvPr/>
          </p:nvSpPr>
          <p:spPr>
            <a:xfrm>
              <a:off x="5614415" y="0"/>
              <a:ext cx="5388864" cy="16322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74354" y="0"/>
              <a:ext cx="5273365" cy="1557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64451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7415" y="47244"/>
              <a:ext cx="528827" cy="5273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6347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33131" y="47244"/>
              <a:ext cx="425196" cy="6385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46719" y="0"/>
              <a:ext cx="716279" cy="6126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1019" y="96011"/>
              <a:ext cx="504444" cy="4297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03563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78239" y="0"/>
              <a:ext cx="637031" cy="5257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664452" y="3949407"/>
            <a:ext cx="2098675" cy="753745"/>
            <a:chOff x="6664452" y="3949407"/>
            <a:chExt cx="2098675" cy="753745"/>
          </a:xfrm>
        </p:grpSpPr>
        <p:sp>
          <p:nvSpPr>
            <p:cNvPr id="31" name="object 31"/>
            <p:cNvSpPr/>
            <p:nvPr/>
          </p:nvSpPr>
          <p:spPr>
            <a:xfrm>
              <a:off x="6664452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57416" y="4062983"/>
              <a:ext cx="528827" cy="5288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56348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33132" y="4062983"/>
              <a:ext cx="425196" cy="6400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46720" y="3950931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61020" y="4113275"/>
              <a:ext cx="504444" cy="4282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703564" y="3808476"/>
            <a:ext cx="716280" cy="818515"/>
            <a:chOff x="8703564" y="3808476"/>
            <a:chExt cx="716280" cy="818515"/>
          </a:xfrm>
        </p:grpSpPr>
        <p:sp>
          <p:nvSpPr>
            <p:cNvPr id="38" name="object 38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78240" y="3808476"/>
              <a:ext cx="637031" cy="7330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06424" y="1060691"/>
            <a:ext cx="3912235" cy="1562735"/>
            <a:chOff x="1106424" y="1060691"/>
            <a:chExt cx="3912235" cy="1562735"/>
          </a:xfrm>
        </p:grpSpPr>
        <p:sp>
          <p:nvSpPr>
            <p:cNvPr id="42" name="object 42"/>
            <p:cNvSpPr/>
            <p:nvPr/>
          </p:nvSpPr>
          <p:spPr>
            <a:xfrm>
              <a:off x="1129284" y="1068336"/>
              <a:ext cx="3889248" cy="4267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4044" y="1060691"/>
              <a:ext cx="3576828" cy="48769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88720" y="1107947"/>
              <a:ext cx="3775075" cy="314325"/>
            </a:xfrm>
            <a:custGeom>
              <a:avLst/>
              <a:gdLst/>
              <a:ahLst/>
              <a:cxnLst/>
              <a:rect l="l" t="t" r="r" b="b"/>
              <a:pathLst>
                <a:path w="3775075" h="314325">
                  <a:moveTo>
                    <a:pt x="37749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4948" y="313943"/>
                  </a:lnTo>
                  <a:lnTo>
                    <a:pt x="37749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2332" y="1424952"/>
              <a:ext cx="3886200" cy="4267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7092" y="1417307"/>
              <a:ext cx="2100072" cy="48769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91768" y="1464563"/>
              <a:ext cx="3771900" cy="314325"/>
            </a:xfrm>
            <a:custGeom>
              <a:avLst/>
              <a:gdLst/>
              <a:ahLst/>
              <a:cxnLst/>
              <a:rect l="l" t="t" r="r" b="b"/>
              <a:pathLst>
                <a:path w="3771900" h="314325">
                  <a:moveTo>
                    <a:pt x="377190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1900" y="313943"/>
                  </a:lnTo>
                  <a:lnTo>
                    <a:pt x="37719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4712" y="1776996"/>
              <a:ext cx="3893820" cy="4267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9472" y="1769351"/>
              <a:ext cx="2592324" cy="4876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84148" y="1816607"/>
              <a:ext cx="3779520" cy="314325"/>
            </a:xfrm>
            <a:custGeom>
              <a:avLst/>
              <a:gdLst/>
              <a:ahLst/>
              <a:cxnLst/>
              <a:rect l="l" t="t" r="r" b="b"/>
              <a:pathLst>
                <a:path w="3779520" h="314325">
                  <a:moveTo>
                    <a:pt x="37795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3779520" y="313944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21664" y="2144280"/>
              <a:ext cx="3893820" cy="4267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6424" y="2135111"/>
              <a:ext cx="2100072" cy="4876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81100" y="2183891"/>
              <a:ext cx="3779520" cy="314325"/>
            </a:xfrm>
            <a:custGeom>
              <a:avLst/>
              <a:gdLst/>
              <a:ahLst/>
              <a:cxnLst/>
              <a:rect l="l" t="t" r="r" b="b"/>
              <a:pathLst>
                <a:path w="3779520" h="314325">
                  <a:moveTo>
                    <a:pt x="377952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9520" y="313943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181100" y="1130934"/>
            <a:ext cx="3779520" cy="1315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D9D9D9"/>
                </a:solidFill>
                <a:latin typeface="Arial"/>
                <a:cs typeface="Arial"/>
              </a:rPr>
              <a:t>jack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  <a:p>
            <a:pPr marL="102870">
              <a:lnSpc>
                <a:spcPct val="100000"/>
              </a:lnSpc>
              <a:spcBef>
                <a:spcPts val="113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mongodb</a:t>
            </a:r>
            <a:endParaRPr sz="1400" dirty="0">
              <a:latin typeface="Arial"/>
              <a:cs typeface="Arial"/>
            </a:endParaRPr>
          </a:p>
          <a:p>
            <a:pPr marL="91440" marR="1413510" indent="3810">
              <a:lnSpc>
                <a:spcPts val="2880"/>
              </a:lnSpc>
              <a:spcBef>
                <a:spcPts val="1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redis:alpine 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ansible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26580" y="1456944"/>
            <a:ext cx="1343025" cy="603885"/>
            <a:chOff x="6926580" y="1456944"/>
            <a:chExt cx="1343025" cy="603885"/>
          </a:xfrm>
        </p:grpSpPr>
        <p:sp>
          <p:nvSpPr>
            <p:cNvPr id="7" name="object 7"/>
            <p:cNvSpPr/>
            <p:nvPr/>
          </p:nvSpPr>
          <p:spPr>
            <a:xfrm>
              <a:off x="6926580" y="1456944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2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1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1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2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39584" y="1697736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519172" y="1327403"/>
            <a:ext cx="1922145" cy="862965"/>
            <a:chOff x="2519172" y="1327403"/>
            <a:chExt cx="1922145" cy="862965"/>
          </a:xfrm>
        </p:grpSpPr>
        <p:sp>
          <p:nvSpPr>
            <p:cNvPr id="20" name="object 20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803135" y="1327403"/>
            <a:ext cx="1923414" cy="862965"/>
            <a:chOff x="6803135" y="1327403"/>
            <a:chExt cx="1923414" cy="862965"/>
          </a:xfrm>
        </p:grpSpPr>
        <p:sp>
          <p:nvSpPr>
            <p:cNvPr id="23" name="object 23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519172" y="2926079"/>
            <a:ext cx="1922145" cy="862965"/>
            <a:chOff x="2519172" y="2926079"/>
            <a:chExt cx="1922145" cy="862965"/>
          </a:xfrm>
        </p:grpSpPr>
        <p:sp>
          <p:nvSpPr>
            <p:cNvPr id="26" name="object 26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803135" y="2926079"/>
            <a:ext cx="1923414" cy="862965"/>
            <a:chOff x="6803135" y="2926079"/>
            <a:chExt cx="1923414" cy="862965"/>
          </a:xfrm>
        </p:grpSpPr>
        <p:sp>
          <p:nvSpPr>
            <p:cNvPr id="29" name="object 29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009645" y="1667255"/>
            <a:ext cx="4793615" cy="4069079"/>
            <a:chOff x="3009645" y="1667255"/>
            <a:chExt cx="4793615" cy="4069079"/>
          </a:xfrm>
        </p:grpSpPr>
        <p:sp>
          <p:nvSpPr>
            <p:cNvPr id="32" name="object 32"/>
            <p:cNvSpPr/>
            <p:nvPr/>
          </p:nvSpPr>
          <p:spPr>
            <a:xfrm>
              <a:off x="4724400" y="4885944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34839" y="3351022"/>
              <a:ext cx="788670" cy="1535430"/>
            </a:xfrm>
            <a:custGeom>
              <a:avLst/>
              <a:gdLst/>
              <a:ahLst/>
              <a:cxnLst/>
              <a:rect l="l" t="t" r="r" b="b"/>
              <a:pathLst>
                <a:path w="788670" h="153542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88670" h="153542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88670" h="153542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88670" h="153542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88670" h="153542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88670" h="153542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88670" h="153542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88670" h="153542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88670" h="1535429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88670" h="1535429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88670" h="1535429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88670" h="1535429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w="788670" h="1535429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w="788670" h="1535429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w="788670" h="1535429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w="788670" h="1535429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w="788670" h="1535429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w="788670" h="1535429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w="788670" h="1535429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w="788670" h="1535429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w="788670" h="1535429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w="788670" h="1535429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w="788670" h="1535429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w="788670" h="1535429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w="788670" h="1535429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w="788670" h="1535429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w="788670" h="1535429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w="788670" h="1535429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w="788670" h="1535429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w="788670" h="1535429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w="788670" h="1535429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w="788670" h="1535429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w="788670" h="1535429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51550" y="3333495"/>
              <a:ext cx="756920" cy="1552575"/>
            </a:xfrm>
            <a:custGeom>
              <a:avLst/>
              <a:gdLst/>
              <a:ahLst/>
              <a:cxnLst/>
              <a:rect l="l" t="t" r="r" b="b"/>
              <a:pathLst>
                <a:path w="756920" h="1552575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w="756920" h="1552575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w="756920" h="1552575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w="756920" h="1552575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w="756920" h="1552575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w="756920" h="1552575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w="756920" h="1552575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w="756920" h="1552575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w="756920" h="1552575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w="756920" h="1552575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w="756920" h="1552575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w="756920" h="1552575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w="756920" h="1552575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w="756920" h="1552575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w="756920" h="1552575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w="756920" h="1552575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w="756920" h="1552575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w="756920" h="1552575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w="756920" h="1552575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w="756920" h="1552575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w="756920" h="1552575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w="756920" h="1552575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w="756920" h="1552575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w="756920" h="1552575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w="756920" h="1552575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w="756920" h="1552575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w="756920" h="1552575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w="756920" h="1552575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w="756920" h="1552575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w="756920" h="1552575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w="756920" h="1552575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w="756920" h="1552575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w="756920" h="1552575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w="756920" h="1552575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2716" y="2183891"/>
              <a:ext cx="4360545" cy="748665"/>
            </a:xfrm>
            <a:custGeom>
              <a:avLst/>
              <a:gdLst/>
              <a:ahLst/>
              <a:cxnLst/>
              <a:rect l="l" t="t" r="r" b="b"/>
              <a:pathLst>
                <a:path w="4360545" h="748664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w="4360545" h="748664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w="4360545" h="748664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w="4360545" h="7486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4360545" h="7486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4360545" h="7486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4360545" h="7486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4360545" h="7486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4360545" h="748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4360545" h="748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4360545" h="748664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w="4360545" h="748664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w="4360545" h="748664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w="4360545" h="748664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w="4360545" h="748664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w="4360545" h="748664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w="4360545" h="748664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w="4360545" h="748664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w="4360545" h="748664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w="4360545" h="748664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w="4360545" h="748664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w="4360545" h="748664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1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28187" y="1667255"/>
              <a:ext cx="257556" cy="2575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98291" y="3339083"/>
              <a:ext cx="513587" cy="1706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5186171" y="5308091"/>
            <a:ext cx="929640" cy="198120"/>
          </a:xfrm>
          <a:custGeom>
            <a:avLst/>
            <a:gdLst/>
            <a:ahLst/>
            <a:cxnLst/>
            <a:rect l="l" t="t" r="r" b="b"/>
            <a:pathLst>
              <a:path w="929639" h="198120">
                <a:moveTo>
                  <a:pt x="0" y="33020"/>
                </a:moveTo>
                <a:lnTo>
                  <a:pt x="2587" y="20145"/>
                </a:lnTo>
                <a:lnTo>
                  <a:pt x="9651" y="9652"/>
                </a:lnTo>
                <a:lnTo>
                  <a:pt x="20145" y="2587"/>
                </a:lnTo>
                <a:lnTo>
                  <a:pt x="33019" y="0"/>
                </a:lnTo>
                <a:lnTo>
                  <a:pt x="896619" y="0"/>
                </a:lnTo>
                <a:lnTo>
                  <a:pt x="909494" y="2587"/>
                </a:lnTo>
                <a:lnTo>
                  <a:pt x="919988" y="9652"/>
                </a:lnTo>
                <a:lnTo>
                  <a:pt x="927052" y="20145"/>
                </a:lnTo>
                <a:lnTo>
                  <a:pt x="929639" y="33020"/>
                </a:lnTo>
                <a:lnTo>
                  <a:pt x="929639" y="165100"/>
                </a:lnTo>
                <a:lnTo>
                  <a:pt x="927052" y="177974"/>
                </a:lnTo>
                <a:lnTo>
                  <a:pt x="919987" y="188468"/>
                </a:lnTo>
                <a:lnTo>
                  <a:pt x="909494" y="195532"/>
                </a:lnTo>
                <a:lnTo>
                  <a:pt x="896619" y="198120"/>
                </a:lnTo>
                <a:lnTo>
                  <a:pt x="33019" y="198120"/>
                </a:lnTo>
                <a:lnTo>
                  <a:pt x="20145" y="195532"/>
                </a:lnTo>
                <a:lnTo>
                  <a:pt x="9651" y="188468"/>
                </a:lnTo>
                <a:lnTo>
                  <a:pt x="2587" y="177974"/>
                </a:lnTo>
                <a:lnTo>
                  <a:pt x="0" y="165100"/>
                </a:lnTo>
                <a:lnTo>
                  <a:pt x="0" y="33020"/>
                </a:lnTo>
                <a:close/>
              </a:path>
            </a:pathLst>
          </a:custGeom>
          <a:ln w="12192">
            <a:solidFill>
              <a:srgbClr val="F5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245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  <a:p>
            <a:pPr marL="81915" algn="ctr">
              <a:lnSpc>
                <a:spcPct val="100000"/>
              </a:lnSpc>
              <a:spcBef>
                <a:spcPts val="915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.NET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65420" y="516661"/>
            <a:ext cx="399224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200" dirty="0">
                <a:solidFill>
                  <a:srgbClr val="FF33CC"/>
                </a:solidFill>
                <a:latin typeface="Trebuchet MS"/>
                <a:cs typeface="Trebuchet MS"/>
              </a:rPr>
              <a:t>voting</a:t>
            </a:r>
            <a:r>
              <a:rPr sz="4400" spc="-385" dirty="0">
                <a:solidFill>
                  <a:srgbClr val="FF33CC"/>
                </a:solidFill>
                <a:latin typeface="Trebuchet MS"/>
                <a:cs typeface="Trebuchet MS"/>
              </a:rPr>
              <a:t> </a:t>
            </a:r>
            <a:r>
              <a:rPr sz="4400" spc="-235" dirty="0">
                <a:solidFill>
                  <a:srgbClr val="FF33CC"/>
                </a:solidFill>
                <a:latin typeface="Trebuchet MS"/>
                <a:cs typeface="Trebuchet MS"/>
              </a:rPr>
              <a:t>application</a:t>
            </a:r>
            <a:endParaRPr sz="4400">
              <a:latin typeface="Trebuchet MS"/>
              <a:cs typeface="Trebuchet MS"/>
            </a:endParaRPr>
          </a:p>
          <a:p>
            <a:pPr marL="1006475" algn="ctr">
              <a:lnSpc>
                <a:spcPct val="100000"/>
              </a:lnSpc>
              <a:spcBef>
                <a:spcPts val="248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  <a:p>
            <a:pPr marL="2381250">
              <a:lnSpc>
                <a:spcPct val="100000"/>
              </a:lnSpc>
              <a:spcBef>
                <a:spcPts val="450"/>
              </a:spcBef>
            </a:pPr>
            <a:r>
              <a:rPr sz="1200" dirty="0">
                <a:solidFill>
                  <a:srgbClr val="FFD5F5"/>
                </a:solidFill>
                <a:latin typeface="Carlito"/>
                <a:cs typeface="Carlito"/>
              </a:rPr>
              <a:t>NodeJS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rlito"/>
              <a:cs typeface="Carlito"/>
            </a:endParaRPr>
          </a:p>
          <a:p>
            <a:pPr marL="100520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  <a:p>
            <a:pPr marL="233997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PostgreSQL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210" dirty="0">
                <a:solidFill>
                  <a:srgbClr val="FF33CC"/>
                </a:solidFill>
                <a:latin typeface="Trebuchet MS"/>
                <a:cs typeface="Trebuchet MS"/>
              </a:rPr>
              <a:t>Sample </a:t>
            </a:r>
            <a:r>
              <a:rPr sz="4400" spc="-235" dirty="0">
                <a:solidFill>
                  <a:srgbClr val="FF33CC"/>
                </a:solidFill>
                <a:latin typeface="Trebuchet MS"/>
                <a:cs typeface="Trebuchet MS"/>
              </a:rPr>
              <a:t>application</a:t>
            </a:r>
            <a:r>
              <a:rPr sz="4400" spc="-530" dirty="0">
                <a:solidFill>
                  <a:srgbClr val="FF33CC"/>
                </a:solidFill>
                <a:latin typeface="Trebuchet MS"/>
                <a:cs typeface="Trebuchet MS"/>
              </a:rPr>
              <a:t> </a:t>
            </a:r>
            <a:r>
              <a:rPr sz="4400" spc="575" dirty="0">
                <a:solidFill>
                  <a:srgbClr val="FF33CC"/>
                </a:solidFill>
                <a:latin typeface="Trebuchet MS"/>
                <a:cs typeface="Trebuchet MS"/>
              </a:rPr>
              <a:t>–</a:t>
            </a:r>
            <a:endParaRPr sz="4400">
              <a:latin typeface="Trebuchet MS"/>
              <a:cs typeface="Trebuchet MS"/>
            </a:endParaRPr>
          </a:p>
          <a:p>
            <a:pPr marL="1335405" algn="ctr">
              <a:lnSpc>
                <a:spcPct val="100000"/>
              </a:lnSpc>
              <a:spcBef>
                <a:spcPts val="248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  <a:p>
            <a:pPr marL="1363345" algn="ctr">
              <a:lnSpc>
                <a:spcPts val="1370"/>
              </a:lnSpc>
              <a:spcBef>
                <a:spcPts val="450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python</a:t>
            </a:r>
            <a:endParaRPr sz="1200">
              <a:latin typeface="Carlito"/>
              <a:cs typeface="Carlito"/>
            </a:endParaRPr>
          </a:p>
          <a:p>
            <a:pPr marL="133794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rlito"/>
              <a:cs typeface="Carlito"/>
            </a:endParaRPr>
          </a:p>
          <a:p>
            <a:pPr marL="13360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in-memory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69991" y="5349240"/>
            <a:ext cx="268224" cy="115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7267956" y="3233927"/>
            <a:ext cx="1170940" cy="358140"/>
            <a:chOff x="7267956" y="3233927"/>
            <a:chExt cx="1170940" cy="358140"/>
          </a:xfrm>
        </p:grpSpPr>
        <p:sp>
          <p:nvSpPr>
            <p:cNvPr id="49" name="object 49"/>
            <p:cNvSpPr/>
            <p:nvPr/>
          </p:nvSpPr>
          <p:spPr>
            <a:xfrm>
              <a:off x="7274052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74052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54824" y="3233927"/>
              <a:ext cx="266700" cy="3581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339583" y="1697735"/>
            <a:ext cx="929640" cy="196850"/>
          </a:xfrm>
          <a:custGeom>
            <a:avLst/>
            <a:gdLst/>
            <a:ahLst/>
            <a:cxnLst/>
            <a:rect l="l" t="t" r="r" b="b"/>
            <a:pathLst>
              <a:path w="929640" h="196850">
                <a:moveTo>
                  <a:pt x="0" y="32765"/>
                </a:moveTo>
                <a:lnTo>
                  <a:pt x="2583" y="20038"/>
                </a:lnTo>
                <a:lnTo>
                  <a:pt x="9620" y="9620"/>
                </a:lnTo>
                <a:lnTo>
                  <a:pt x="20038" y="2583"/>
                </a:lnTo>
                <a:lnTo>
                  <a:pt x="32766" y="0"/>
                </a:lnTo>
                <a:lnTo>
                  <a:pt x="896874" y="0"/>
                </a:lnTo>
                <a:lnTo>
                  <a:pt x="909601" y="2583"/>
                </a:lnTo>
                <a:lnTo>
                  <a:pt x="920019" y="9620"/>
                </a:lnTo>
                <a:lnTo>
                  <a:pt x="927056" y="20038"/>
                </a:lnTo>
                <a:lnTo>
                  <a:pt x="929640" y="32765"/>
                </a:lnTo>
                <a:lnTo>
                  <a:pt x="929640" y="163829"/>
                </a:lnTo>
                <a:lnTo>
                  <a:pt x="927056" y="176557"/>
                </a:lnTo>
                <a:lnTo>
                  <a:pt x="920019" y="186975"/>
                </a:lnTo>
                <a:lnTo>
                  <a:pt x="909601" y="194012"/>
                </a:lnTo>
                <a:lnTo>
                  <a:pt x="896874" y="196596"/>
                </a:lnTo>
                <a:lnTo>
                  <a:pt x="32766" y="196596"/>
                </a:lnTo>
                <a:lnTo>
                  <a:pt x="20038" y="194012"/>
                </a:lnTo>
                <a:lnTo>
                  <a:pt x="9620" y="186975"/>
                </a:lnTo>
                <a:lnTo>
                  <a:pt x="2583" y="176557"/>
                </a:lnTo>
                <a:lnTo>
                  <a:pt x="0" y="163829"/>
                </a:lnTo>
                <a:lnTo>
                  <a:pt x="0" y="32765"/>
                </a:lnTo>
                <a:close/>
              </a:path>
            </a:pathLst>
          </a:custGeom>
          <a:ln w="12192">
            <a:solidFill>
              <a:srgbClr val="F5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3331209" y="1677923"/>
            <a:ext cx="4522470" cy="485140"/>
            <a:chOff x="3331209" y="1677923"/>
            <a:chExt cx="4522470" cy="485140"/>
          </a:xfrm>
        </p:grpSpPr>
        <p:sp>
          <p:nvSpPr>
            <p:cNvPr id="54" name="object 54"/>
            <p:cNvSpPr/>
            <p:nvPr/>
          </p:nvSpPr>
          <p:spPr>
            <a:xfrm>
              <a:off x="7196327" y="1677923"/>
              <a:ext cx="656844" cy="246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55447" y="48767"/>
            <a:ext cx="10543540" cy="3604260"/>
            <a:chOff x="155447" y="48767"/>
            <a:chExt cx="10543540" cy="3604260"/>
          </a:xfrm>
        </p:grpSpPr>
        <p:sp>
          <p:nvSpPr>
            <p:cNvPr id="58" name="object 58"/>
            <p:cNvSpPr/>
            <p:nvPr/>
          </p:nvSpPr>
          <p:spPr>
            <a:xfrm>
              <a:off x="5416295" y="48767"/>
              <a:ext cx="5282184" cy="3585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5447" y="86867"/>
              <a:ext cx="5269992" cy="3566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OGS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0</a:t>
            </a:r>
            <a:endParaRPr sz="1800">
              <a:latin typeface="Carlito"/>
              <a:cs typeface="Carlito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502522" y="3887851"/>
          <a:ext cx="2190750" cy="731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CATS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DOGS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1456943"/>
            <a:ext cx="2034539" cy="1940560"/>
          </a:xfrm>
          <a:custGeom>
            <a:avLst/>
            <a:gdLst/>
            <a:ahLst/>
            <a:cxnLst/>
            <a:rect l="l" t="t" r="r" b="b"/>
            <a:pathLst>
              <a:path w="2034540" h="1940560">
                <a:moveTo>
                  <a:pt x="1117079" y="1373886"/>
                </a:moveTo>
                <a:lnTo>
                  <a:pt x="1115034" y="1325041"/>
                </a:lnTo>
                <a:lnTo>
                  <a:pt x="1109002" y="1277353"/>
                </a:lnTo>
                <a:lnTo>
                  <a:pt x="1099134" y="1230972"/>
                </a:lnTo>
                <a:lnTo>
                  <a:pt x="1085621" y="1186091"/>
                </a:lnTo>
                <a:lnTo>
                  <a:pt x="1068628" y="1142885"/>
                </a:lnTo>
                <a:lnTo>
                  <a:pt x="1048308" y="1101496"/>
                </a:lnTo>
                <a:lnTo>
                  <a:pt x="1024839" y="1062126"/>
                </a:lnTo>
                <a:lnTo>
                  <a:pt x="998397" y="1024915"/>
                </a:lnTo>
                <a:lnTo>
                  <a:pt x="969124" y="990053"/>
                </a:lnTo>
                <a:lnTo>
                  <a:pt x="937221" y="957707"/>
                </a:lnTo>
                <a:lnTo>
                  <a:pt x="902830" y="928039"/>
                </a:lnTo>
                <a:lnTo>
                  <a:pt x="866127" y="901230"/>
                </a:lnTo>
                <a:lnTo>
                  <a:pt x="827278" y="877443"/>
                </a:lnTo>
                <a:lnTo>
                  <a:pt x="786447" y="856843"/>
                </a:lnTo>
                <a:lnTo>
                  <a:pt x="743813" y="839622"/>
                </a:lnTo>
                <a:lnTo>
                  <a:pt x="699541" y="825919"/>
                </a:lnTo>
                <a:lnTo>
                  <a:pt x="653796" y="815924"/>
                </a:lnTo>
                <a:lnTo>
                  <a:pt x="606729" y="809802"/>
                </a:lnTo>
                <a:lnTo>
                  <a:pt x="558546" y="807720"/>
                </a:lnTo>
                <a:lnTo>
                  <a:pt x="510349" y="809802"/>
                </a:lnTo>
                <a:lnTo>
                  <a:pt x="463283" y="815924"/>
                </a:lnTo>
                <a:lnTo>
                  <a:pt x="417537" y="825919"/>
                </a:lnTo>
                <a:lnTo>
                  <a:pt x="373265" y="839622"/>
                </a:lnTo>
                <a:lnTo>
                  <a:pt x="330631" y="856843"/>
                </a:lnTo>
                <a:lnTo>
                  <a:pt x="289801" y="877443"/>
                </a:lnTo>
                <a:lnTo>
                  <a:pt x="250952" y="901230"/>
                </a:lnTo>
                <a:lnTo>
                  <a:pt x="214249" y="928039"/>
                </a:lnTo>
                <a:lnTo>
                  <a:pt x="179857" y="957707"/>
                </a:lnTo>
                <a:lnTo>
                  <a:pt x="147955" y="990053"/>
                </a:lnTo>
                <a:lnTo>
                  <a:pt x="118681" y="1024915"/>
                </a:lnTo>
                <a:lnTo>
                  <a:pt x="92240" y="1062126"/>
                </a:lnTo>
                <a:lnTo>
                  <a:pt x="68770" y="1101496"/>
                </a:lnTo>
                <a:lnTo>
                  <a:pt x="48450" y="1142885"/>
                </a:lnTo>
                <a:lnTo>
                  <a:pt x="31457" y="1186091"/>
                </a:lnTo>
                <a:lnTo>
                  <a:pt x="17945" y="1230972"/>
                </a:lnTo>
                <a:lnTo>
                  <a:pt x="8077" y="1277353"/>
                </a:lnTo>
                <a:lnTo>
                  <a:pt x="2044" y="1325041"/>
                </a:lnTo>
                <a:lnTo>
                  <a:pt x="0" y="1373886"/>
                </a:lnTo>
                <a:lnTo>
                  <a:pt x="2044" y="1422742"/>
                </a:lnTo>
                <a:lnTo>
                  <a:pt x="8077" y="1470431"/>
                </a:lnTo>
                <a:lnTo>
                  <a:pt x="17945" y="1516811"/>
                </a:lnTo>
                <a:lnTo>
                  <a:pt x="31457" y="1561693"/>
                </a:lnTo>
                <a:lnTo>
                  <a:pt x="48450" y="1604899"/>
                </a:lnTo>
                <a:lnTo>
                  <a:pt x="68770" y="1646288"/>
                </a:lnTo>
                <a:lnTo>
                  <a:pt x="92240" y="1685658"/>
                </a:lnTo>
                <a:lnTo>
                  <a:pt x="118681" y="1722869"/>
                </a:lnTo>
                <a:lnTo>
                  <a:pt x="147955" y="1757730"/>
                </a:lnTo>
                <a:lnTo>
                  <a:pt x="179857" y="1790077"/>
                </a:lnTo>
                <a:lnTo>
                  <a:pt x="214249" y="1819744"/>
                </a:lnTo>
                <a:lnTo>
                  <a:pt x="250952" y="1846554"/>
                </a:lnTo>
                <a:lnTo>
                  <a:pt x="289801" y="1870341"/>
                </a:lnTo>
                <a:lnTo>
                  <a:pt x="330631" y="1890941"/>
                </a:lnTo>
                <a:lnTo>
                  <a:pt x="373265" y="1908162"/>
                </a:lnTo>
                <a:lnTo>
                  <a:pt x="417537" y="1921865"/>
                </a:lnTo>
                <a:lnTo>
                  <a:pt x="463283" y="1931860"/>
                </a:lnTo>
                <a:lnTo>
                  <a:pt x="510349" y="1937981"/>
                </a:lnTo>
                <a:lnTo>
                  <a:pt x="558546" y="1940052"/>
                </a:lnTo>
                <a:lnTo>
                  <a:pt x="606729" y="1937981"/>
                </a:lnTo>
                <a:lnTo>
                  <a:pt x="653796" y="1931860"/>
                </a:lnTo>
                <a:lnTo>
                  <a:pt x="699541" y="1921865"/>
                </a:lnTo>
                <a:lnTo>
                  <a:pt x="743813" y="1908162"/>
                </a:lnTo>
                <a:lnTo>
                  <a:pt x="786447" y="1890941"/>
                </a:lnTo>
                <a:lnTo>
                  <a:pt x="827278" y="1870341"/>
                </a:lnTo>
                <a:lnTo>
                  <a:pt x="866127" y="1846554"/>
                </a:lnTo>
                <a:lnTo>
                  <a:pt x="902830" y="1819744"/>
                </a:lnTo>
                <a:lnTo>
                  <a:pt x="937221" y="1790077"/>
                </a:lnTo>
                <a:lnTo>
                  <a:pt x="969124" y="1757730"/>
                </a:lnTo>
                <a:lnTo>
                  <a:pt x="998397" y="1722869"/>
                </a:lnTo>
                <a:lnTo>
                  <a:pt x="1024839" y="1685658"/>
                </a:lnTo>
                <a:lnTo>
                  <a:pt x="1048308" y="1646288"/>
                </a:lnTo>
                <a:lnTo>
                  <a:pt x="1068628" y="1604899"/>
                </a:lnTo>
                <a:lnTo>
                  <a:pt x="1085621" y="1561693"/>
                </a:lnTo>
                <a:lnTo>
                  <a:pt x="1099134" y="1516811"/>
                </a:lnTo>
                <a:lnTo>
                  <a:pt x="1109002" y="1470431"/>
                </a:lnTo>
                <a:lnTo>
                  <a:pt x="1115034" y="1422742"/>
                </a:lnTo>
                <a:lnTo>
                  <a:pt x="1117079" y="1373886"/>
                </a:lnTo>
                <a:close/>
              </a:path>
              <a:path w="2034540" h="1940560">
                <a:moveTo>
                  <a:pt x="2034540" y="301752"/>
                </a:moveTo>
                <a:lnTo>
                  <a:pt x="2030577" y="252818"/>
                </a:lnTo>
                <a:lnTo>
                  <a:pt x="2019147" y="206387"/>
                </a:lnTo>
                <a:lnTo>
                  <a:pt x="2000846" y="163093"/>
                </a:lnTo>
                <a:lnTo>
                  <a:pt x="1976310" y="123558"/>
                </a:lnTo>
                <a:lnTo>
                  <a:pt x="1946135" y="88404"/>
                </a:lnTo>
                <a:lnTo>
                  <a:pt x="1910981" y="58229"/>
                </a:lnTo>
                <a:lnTo>
                  <a:pt x="1871446" y="33693"/>
                </a:lnTo>
                <a:lnTo>
                  <a:pt x="1828152" y="15392"/>
                </a:lnTo>
                <a:lnTo>
                  <a:pt x="1781721" y="3962"/>
                </a:lnTo>
                <a:lnTo>
                  <a:pt x="1732788" y="0"/>
                </a:lnTo>
                <a:lnTo>
                  <a:pt x="1683842" y="3962"/>
                </a:lnTo>
                <a:lnTo>
                  <a:pt x="1637411" y="15392"/>
                </a:lnTo>
                <a:lnTo>
                  <a:pt x="1594116" y="33693"/>
                </a:lnTo>
                <a:lnTo>
                  <a:pt x="1554581" y="58229"/>
                </a:lnTo>
                <a:lnTo>
                  <a:pt x="1519428" y="88404"/>
                </a:lnTo>
                <a:lnTo>
                  <a:pt x="1489252" y="123558"/>
                </a:lnTo>
                <a:lnTo>
                  <a:pt x="1464716" y="163093"/>
                </a:lnTo>
                <a:lnTo>
                  <a:pt x="1446415" y="206387"/>
                </a:lnTo>
                <a:lnTo>
                  <a:pt x="1434985" y="252818"/>
                </a:lnTo>
                <a:lnTo>
                  <a:pt x="1431036" y="301752"/>
                </a:lnTo>
                <a:lnTo>
                  <a:pt x="1434985" y="350697"/>
                </a:lnTo>
                <a:lnTo>
                  <a:pt x="1446415" y="397129"/>
                </a:lnTo>
                <a:lnTo>
                  <a:pt x="1464716" y="440423"/>
                </a:lnTo>
                <a:lnTo>
                  <a:pt x="1489252" y="479958"/>
                </a:lnTo>
                <a:lnTo>
                  <a:pt x="1519428" y="515112"/>
                </a:lnTo>
                <a:lnTo>
                  <a:pt x="1554581" y="545287"/>
                </a:lnTo>
                <a:lnTo>
                  <a:pt x="1594116" y="569823"/>
                </a:lnTo>
                <a:lnTo>
                  <a:pt x="1637411" y="588124"/>
                </a:lnTo>
                <a:lnTo>
                  <a:pt x="1683842" y="599554"/>
                </a:lnTo>
                <a:lnTo>
                  <a:pt x="1732788" y="603504"/>
                </a:lnTo>
                <a:lnTo>
                  <a:pt x="1781721" y="599554"/>
                </a:lnTo>
                <a:lnTo>
                  <a:pt x="1828152" y="588124"/>
                </a:lnTo>
                <a:lnTo>
                  <a:pt x="1871446" y="569823"/>
                </a:lnTo>
                <a:lnTo>
                  <a:pt x="1910981" y="545287"/>
                </a:lnTo>
                <a:lnTo>
                  <a:pt x="1946135" y="515112"/>
                </a:lnTo>
                <a:lnTo>
                  <a:pt x="1976310" y="479958"/>
                </a:lnTo>
                <a:lnTo>
                  <a:pt x="2000846" y="440423"/>
                </a:lnTo>
                <a:lnTo>
                  <a:pt x="2019147" y="397129"/>
                </a:lnTo>
                <a:lnTo>
                  <a:pt x="2030577" y="350697"/>
                </a:lnTo>
                <a:lnTo>
                  <a:pt x="2034540" y="301752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31647" y="0"/>
            <a:ext cx="11779250" cy="1842770"/>
            <a:chOff x="231647" y="0"/>
            <a:chExt cx="11779250" cy="1842770"/>
          </a:xfrm>
        </p:grpSpPr>
        <p:sp>
          <p:nvSpPr>
            <p:cNvPr id="17" name="object 17"/>
            <p:cNvSpPr/>
            <p:nvPr/>
          </p:nvSpPr>
          <p:spPr>
            <a:xfrm>
              <a:off x="6621780" y="0"/>
              <a:ext cx="5388864" cy="15057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81718" y="0"/>
              <a:ext cx="5273365" cy="14314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15016" y="0"/>
              <a:ext cx="716279" cy="3901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89691" y="0"/>
              <a:ext cx="637031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887" y="1363992"/>
              <a:ext cx="6998208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647" y="1354823"/>
              <a:ext cx="3477767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6324" y="1403603"/>
            <a:ext cx="6884034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--name=redis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69352" y="1403603"/>
            <a:ext cx="1550035" cy="1125220"/>
          </a:xfrm>
          <a:prstGeom prst="rect">
            <a:avLst/>
          </a:prstGeom>
          <a:solidFill>
            <a:srgbClr val="009DD9">
              <a:alpha val="59999"/>
            </a:srgbClr>
          </a:solidFill>
          <a:ln w="12192">
            <a:solidFill>
              <a:srgbClr val="9400BB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37064" y="1403603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37064" y="1403603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63002" y="2995929"/>
            <a:ext cx="3823970" cy="1137920"/>
            <a:chOff x="7763002" y="2995929"/>
            <a:chExt cx="3823970" cy="1137920"/>
          </a:xfrm>
        </p:grpSpPr>
        <p:sp>
          <p:nvSpPr>
            <p:cNvPr id="28" name="object 28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37064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859648" y="3020644"/>
            <a:ext cx="3727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735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in-memory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DB	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916923" y="4492752"/>
            <a:ext cx="1551940" cy="1123315"/>
          </a:xfrm>
          <a:custGeom>
            <a:avLst/>
            <a:gdLst/>
            <a:ahLst/>
            <a:cxnLst/>
            <a:rect l="l" t="t" r="r" b="b"/>
            <a:pathLst>
              <a:path w="1551940" h="1123314">
                <a:moveTo>
                  <a:pt x="1551431" y="0"/>
                </a:moveTo>
                <a:lnTo>
                  <a:pt x="0" y="0"/>
                </a:lnTo>
                <a:lnTo>
                  <a:pt x="0" y="1123188"/>
                </a:lnTo>
                <a:lnTo>
                  <a:pt x="1551431" y="1123188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916923" y="4492752"/>
            <a:ext cx="1551940" cy="1123315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45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1647" y="1842503"/>
            <a:ext cx="7013575" cy="488315"/>
            <a:chOff x="231647" y="1842503"/>
            <a:chExt cx="7013575" cy="488315"/>
          </a:xfrm>
        </p:grpSpPr>
        <p:sp>
          <p:nvSpPr>
            <p:cNvPr id="35" name="object 35"/>
            <p:cNvSpPr/>
            <p:nvPr/>
          </p:nvSpPr>
          <p:spPr>
            <a:xfrm>
              <a:off x="246887" y="1851672"/>
              <a:ext cx="6998208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647" y="1842503"/>
              <a:ext cx="2592324" cy="487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323" y="1891283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31647" y="0"/>
            <a:ext cx="10899775" cy="4493260"/>
            <a:chOff x="231647" y="0"/>
            <a:chExt cx="10899775" cy="4493260"/>
          </a:xfrm>
        </p:grpSpPr>
        <p:sp>
          <p:nvSpPr>
            <p:cNvPr id="39" name="object 39"/>
            <p:cNvSpPr/>
            <p:nvPr/>
          </p:nvSpPr>
          <p:spPr>
            <a:xfrm>
              <a:off x="8505444" y="2528315"/>
              <a:ext cx="2345690" cy="1964689"/>
            </a:xfrm>
            <a:custGeom>
              <a:avLst/>
              <a:gdLst/>
              <a:ahLst/>
              <a:cxnLst/>
              <a:rect l="l" t="t" r="r" b="b"/>
              <a:pathLst>
                <a:path w="2345690" h="1964689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2345690" h="196468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2345690" h="1964689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2345690" h="196468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2345690" h="196468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2345690" h="196468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2345690" h="1964689">
                  <a:moveTo>
                    <a:pt x="76200" y="398907"/>
                  </a:moveTo>
                  <a:lnTo>
                    <a:pt x="0" y="398907"/>
                  </a:lnTo>
                  <a:lnTo>
                    <a:pt x="38100" y="475107"/>
                  </a:lnTo>
                  <a:lnTo>
                    <a:pt x="76200" y="398907"/>
                  </a:lnTo>
                  <a:close/>
                </a:path>
                <a:path w="2345690" h="1964689">
                  <a:moveTo>
                    <a:pt x="701802" y="1913636"/>
                  </a:moveTo>
                  <a:lnTo>
                    <a:pt x="689102" y="1913509"/>
                  </a:lnTo>
                  <a:lnTo>
                    <a:pt x="688594" y="1964309"/>
                  </a:lnTo>
                  <a:lnTo>
                    <a:pt x="701294" y="1964436"/>
                  </a:lnTo>
                  <a:lnTo>
                    <a:pt x="701802" y="1913636"/>
                  </a:lnTo>
                  <a:close/>
                </a:path>
                <a:path w="2345690" h="1964689">
                  <a:moveTo>
                    <a:pt x="702437" y="1862836"/>
                  </a:moveTo>
                  <a:lnTo>
                    <a:pt x="689737" y="1862709"/>
                  </a:lnTo>
                  <a:lnTo>
                    <a:pt x="689610" y="1875409"/>
                  </a:lnTo>
                  <a:lnTo>
                    <a:pt x="702310" y="1875536"/>
                  </a:lnTo>
                  <a:lnTo>
                    <a:pt x="702437" y="1862836"/>
                  </a:lnTo>
                  <a:close/>
                </a:path>
                <a:path w="2345690" h="1964689">
                  <a:moveTo>
                    <a:pt x="703453" y="1773936"/>
                  </a:moveTo>
                  <a:lnTo>
                    <a:pt x="690753" y="1773809"/>
                  </a:lnTo>
                  <a:lnTo>
                    <a:pt x="690118" y="1824609"/>
                  </a:lnTo>
                  <a:lnTo>
                    <a:pt x="702818" y="1824736"/>
                  </a:lnTo>
                  <a:lnTo>
                    <a:pt x="703453" y="1773936"/>
                  </a:lnTo>
                  <a:close/>
                </a:path>
                <a:path w="2345690" h="1964689">
                  <a:moveTo>
                    <a:pt x="703961" y="1723136"/>
                  </a:moveTo>
                  <a:lnTo>
                    <a:pt x="691261" y="1723009"/>
                  </a:lnTo>
                  <a:lnTo>
                    <a:pt x="691134" y="1735709"/>
                  </a:lnTo>
                  <a:lnTo>
                    <a:pt x="703834" y="1735836"/>
                  </a:lnTo>
                  <a:lnTo>
                    <a:pt x="703961" y="1723136"/>
                  </a:lnTo>
                  <a:close/>
                </a:path>
                <a:path w="2345690" h="1964689">
                  <a:moveTo>
                    <a:pt x="736219" y="1675257"/>
                  </a:moveTo>
                  <a:lnTo>
                    <a:pt x="729792" y="1662049"/>
                  </a:lnTo>
                  <a:lnTo>
                    <a:pt x="699008" y="1598676"/>
                  </a:lnTo>
                  <a:lnTo>
                    <a:pt x="660019" y="1674495"/>
                  </a:lnTo>
                  <a:lnTo>
                    <a:pt x="691743" y="1674812"/>
                  </a:lnTo>
                  <a:lnTo>
                    <a:pt x="691642" y="1684909"/>
                  </a:lnTo>
                  <a:lnTo>
                    <a:pt x="704342" y="1685036"/>
                  </a:lnTo>
                  <a:lnTo>
                    <a:pt x="704443" y="1674939"/>
                  </a:lnTo>
                  <a:lnTo>
                    <a:pt x="736219" y="1675257"/>
                  </a:lnTo>
                  <a:close/>
                </a:path>
                <a:path w="2345690" h="1964689">
                  <a:moveTo>
                    <a:pt x="1832356" y="1722374"/>
                  </a:moveTo>
                  <a:lnTo>
                    <a:pt x="1819656" y="1722501"/>
                  </a:lnTo>
                  <a:lnTo>
                    <a:pt x="1819656" y="1735201"/>
                  </a:lnTo>
                  <a:lnTo>
                    <a:pt x="1832356" y="1735074"/>
                  </a:lnTo>
                  <a:lnTo>
                    <a:pt x="1832356" y="1722374"/>
                  </a:lnTo>
                  <a:close/>
                </a:path>
                <a:path w="2345690" h="1964689">
                  <a:moveTo>
                    <a:pt x="1832610" y="1823974"/>
                  </a:moveTo>
                  <a:lnTo>
                    <a:pt x="1832483" y="1773174"/>
                  </a:lnTo>
                  <a:lnTo>
                    <a:pt x="1819783" y="1773301"/>
                  </a:lnTo>
                  <a:lnTo>
                    <a:pt x="1819910" y="1824101"/>
                  </a:lnTo>
                  <a:lnTo>
                    <a:pt x="1832610" y="1823974"/>
                  </a:lnTo>
                  <a:close/>
                </a:path>
                <a:path w="2345690" h="1964689">
                  <a:moveTo>
                    <a:pt x="1832737" y="1874774"/>
                  </a:moveTo>
                  <a:lnTo>
                    <a:pt x="1832610" y="1862074"/>
                  </a:lnTo>
                  <a:lnTo>
                    <a:pt x="1819910" y="1862201"/>
                  </a:lnTo>
                  <a:lnTo>
                    <a:pt x="1820037" y="1874901"/>
                  </a:lnTo>
                  <a:lnTo>
                    <a:pt x="1832737" y="1874774"/>
                  </a:lnTo>
                  <a:close/>
                </a:path>
                <a:path w="2345690" h="1964689">
                  <a:moveTo>
                    <a:pt x="1832864" y="1963674"/>
                  </a:moveTo>
                  <a:lnTo>
                    <a:pt x="1832737" y="1912874"/>
                  </a:lnTo>
                  <a:lnTo>
                    <a:pt x="1820037" y="1913001"/>
                  </a:lnTo>
                  <a:lnTo>
                    <a:pt x="1820164" y="1963801"/>
                  </a:lnTo>
                  <a:lnTo>
                    <a:pt x="1832864" y="1963674"/>
                  </a:lnTo>
                  <a:close/>
                </a:path>
                <a:path w="2345690" h="1964689">
                  <a:moveTo>
                    <a:pt x="1864106" y="1720469"/>
                  </a:moveTo>
                  <a:lnTo>
                    <a:pt x="1825752" y="1644396"/>
                  </a:lnTo>
                  <a:lnTo>
                    <a:pt x="1787906" y="1720723"/>
                  </a:lnTo>
                  <a:lnTo>
                    <a:pt x="1864106" y="1720469"/>
                  </a:lnTo>
                  <a:close/>
                </a:path>
                <a:path w="2345690" h="1964689">
                  <a:moveTo>
                    <a:pt x="2313686" y="368300"/>
                  </a:moveTo>
                  <a:lnTo>
                    <a:pt x="2300986" y="368300"/>
                  </a:lnTo>
                  <a:lnTo>
                    <a:pt x="2300986" y="381000"/>
                  </a:lnTo>
                  <a:lnTo>
                    <a:pt x="2313686" y="381000"/>
                  </a:lnTo>
                  <a:lnTo>
                    <a:pt x="2313686" y="368300"/>
                  </a:lnTo>
                  <a:close/>
                </a:path>
                <a:path w="2345690" h="1964689">
                  <a:moveTo>
                    <a:pt x="2313686" y="279400"/>
                  </a:moveTo>
                  <a:lnTo>
                    <a:pt x="2300986" y="279400"/>
                  </a:lnTo>
                  <a:lnTo>
                    <a:pt x="2300986" y="330200"/>
                  </a:lnTo>
                  <a:lnTo>
                    <a:pt x="2313686" y="330200"/>
                  </a:lnTo>
                  <a:lnTo>
                    <a:pt x="2313686" y="279400"/>
                  </a:lnTo>
                  <a:close/>
                </a:path>
                <a:path w="2345690" h="1964689">
                  <a:moveTo>
                    <a:pt x="2313686" y="228600"/>
                  </a:moveTo>
                  <a:lnTo>
                    <a:pt x="2300986" y="228600"/>
                  </a:lnTo>
                  <a:lnTo>
                    <a:pt x="2300986" y="241300"/>
                  </a:lnTo>
                  <a:lnTo>
                    <a:pt x="2313686" y="241300"/>
                  </a:lnTo>
                  <a:lnTo>
                    <a:pt x="2313686" y="228600"/>
                  </a:lnTo>
                  <a:close/>
                </a:path>
                <a:path w="2345690" h="1964689">
                  <a:moveTo>
                    <a:pt x="2313686" y="139700"/>
                  </a:moveTo>
                  <a:lnTo>
                    <a:pt x="2300986" y="139700"/>
                  </a:lnTo>
                  <a:lnTo>
                    <a:pt x="2300986" y="190500"/>
                  </a:lnTo>
                  <a:lnTo>
                    <a:pt x="2313686" y="190500"/>
                  </a:lnTo>
                  <a:lnTo>
                    <a:pt x="2313686" y="139700"/>
                  </a:lnTo>
                  <a:close/>
                </a:path>
                <a:path w="2345690" h="1964689">
                  <a:moveTo>
                    <a:pt x="2313686" y="88900"/>
                  </a:moveTo>
                  <a:lnTo>
                    <a:pt x="2300986" y="88900"/>
                  </a:lnTo>
                  <a:lnTo>
                    <a:pt x="2300986" y="101600"/>
                  </a:lnTo>
                  <a:lnTo>
                    <a:pt x="2313686" y="101600"/>
                  </a:lnTo>
                  <a:lnTo>
                    <a:pt x="2313686" y="88900"/>
                  </a:lnTo>
                  <a:close/>
                </a:path>
                <a:path w="2345690" h="1964689">
                  <a:moveTo>
                    <a:pt x="2313686" y="0"/>
                  </a:moveTo>
                  <a:lnTo>
                    <a:pt x="2300986" y="0"/>
                  </a:lnTo>
                  <a:lnTo>
                    <a:pt x="2300986" y="50800"/>
                  </a:lnTo>
                  <a:lnTo>
                    <a:pt x="2313686" y="50800"/>
                  </a:lnTo>
                  <a:lnTo>
                    <a:pt x="2313686" y="0"/>
                  </a:lnTo>
                  <a:close/>
                </a:path>
                <a:path w="2345690" h="1964689">
                  <a:moveTo>
                    <a:pt x="2345436" y="398907"/>
                  </a:moveTo>
                  <a:lnTo>
                    <a:pt x="2269236" y="398907"/>
                  </a:lnTo>
                  <a:lnTo>
                    <a:pt x="2307336" y="475107"/>
                  </a:lnTo>
                  <a:lnTo>
                    <a:pt x="2345436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99704" y="3505200"/>
              <a:ext cx="504444" cy="4297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56447" y="0"/>
              <a:ext cx="716280" cy="5105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4547" y="0"/>
              <a:ext cx="640079" cy="4724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56447" y="488403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69224" y="650748"/>
              <a:ext cx="504444" cy="4297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5016" y="380199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20171" y="397763"/>
              <a:ext cx="505968" cy="6781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15016" y="3368763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20171" y="3386328"/>
              <a:ext cx="505968" cy="6781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6887" y="2401836"/>
              <a:ext cx="6998208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1647" y="2394191"/>
              <a:ext cx="3870960" cy="487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6323" y="2441448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6883908" y="313943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84454" y="1913382"/>
            <a:ext cx="2290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--name=db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156447" y="1767839"/>
            <a:ext cx="716280" cy="678180"/>
            <a:chOff x="8156447" y="1767839"/>
            <a:chExt cx="716280" cy="678180"/>
          </a:xfrm>
        </p:grpSpPr>
        <p:sp>
          <p:nvSpPr>
            <p:cNvPr id="54" name="object 54"/>
            <p:cNvSpPr/>
            <p:nvPr/>
          </p:nvSpPr>
          <p:spPr>
            <a:xfrm>
              <a:off x="8156447" y="1768563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94547" y="1767839"/>
              <a:ext cx="640079" cy="6400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8185404" y="3344379"/>
            <a:ext cx="716279" cy="677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06324" y="2455164"/>
            <a:ext cx="3689985" cy="2946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--name=vote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31647" y="1618488"/>
            <a:ext cx="10899775" cy="1813560"/>
            <a:chOff x="231647" y="1618488"/>
            <a:chExt cx="10899775" cy="1813560"/>
          </a:xfrm>
        </p:grpSpPr>
        <p:sp>
          <p:nvSpPr>
            <p:cNvPr id="59" name="object 59"/>
            <p:cNvSpPr/>
            <p:nvPr/>
          </p:nvSpPr>
          <p:spPr>
            <a:xfrm>
              <a:off x="10415016" y="1757895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489691" y="1618488"/>
              <a:ext cx="637031" cy="73304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6887" y="2952000"/>
              <a:ext cx="6998208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1647" y="2944355"/>
              <a:ext cx="4069079" cy="48769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324" y="2991611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91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06324" y="3000755"/>
            <a:ext cx="397192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66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1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--name=result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 5001:80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31647" y="3457943"/>
            <a:ext cx="7013575" cy="488315"/>
            <a:chOff x="231647" y="3457943"/>
            <a:chExt cx="7013575" cy="488315"/>
          </a:xfrm>
        </p:grpSpPr>
        <p:sp>
          <p:nvSpPr>
            <p:cNvPr id="66" name="object 66"/>
            <p:cNvSpPr/>
            <p:nvPr/>
          </p:nvSpPr>
          <p:spPr>
            <a:xfrm>
              <a:off x="246887" y="3465588"/>
              <a:ext cx="6998208" cy="426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1647" y="3457943"/>
              <a:ext cx="2985516" cy="48769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6324" y="3505199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10668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06324" y="3502152"/>
            <a:ext cx="2825750" cy="3098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--name=worker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62711" y="723"/>
            <a:ext cx="9690100" cy="6345555"/>
            <a:chOff x="362711" y="723"/>
            <a:chExt cx="9690100" cy="6345555"/>
          </a:xfrm>
        </p:grpSpPr>
        <p:sp>
          <p:nvSpPr>
            <p:cNvPr id="71" name="object 71"/>
            <p:cNvSpPr/>
            <p:nvPr/>
          </p:nvSpPr>
          <p:spPr>
            <a:xfrm>
              <a:off x="9308592" y="723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60407" y="172212"/>
              <a:ext cx="617220" cy="2667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336023" y="4818087"/>
              <a:ext cx="716279" cy="6774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387840" y="4989575"/>
              <a:ext cx="617220" cy="2667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2711" y="3880129"/>
              <a:ext cx="7865364" cy="24658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7783" y="4075175"/>
              <a:ext cx="7295388" cy="189585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91356" y="2444495"/>
              <a:ext cx="1896110" cy="307975"/>
            </a:xfrm>
            <a:custGeom>
              <a:avLst/>
              <a:gdLst/>
              <a:ahLst/>
              <a:cxnLst/>
              <a:rect l="l" t="t" r="r" b="b"/>
              <a:pathLst>
                <a:path w="1896110" h="307975">
                  <a:moveTo>
                    <a:pt x="1895843" y="304800"/>
                  </a:moveTo>
                  <a:lnTo>
                    <a:pt x="0" y="304800"/>
                  </a:lnTo>
                  <a:lnTo>
                    <a:pt x="0" y="307848"/>
                  </a:lnTo>
                  <a:lnTo>
                    <a:pt x="1895843" y="307848"/>
                  </a:lnTo>
                  <a:lnTo>
                    <a:pt x="1895843" y="304800"/>
                  </a:lnTo>
                  <a:close/>
                </a:path>
                <a:path w="1896110" h="307975">
                  <a:moveTo>
                    <a:pt x="1895843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895843" y="10668"/>
                  </a:lnTo>
                  <a:lnTo>
                    <a:pt x="18958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931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docker </a:t>
            </a:r>
            <a:r>
              <a:rPr spc="-145" dirty="0"/>
              <a:t>run</a:t>
            </a:r>
            <a:r>
              <a:rPr spc="-325" dirty="0"/>
              <a:t> </a:t>
            </a:r>
            <a:r>
              <a:rPr spc="-240" dirty="0"/>
              <a:t>--links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083684" y="2523271"/>
            <a:ext cx="1771014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--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voti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link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ng-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redi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app  </a:t>
            </a:r>
            <a:r>
              <a:rPr sz="1400" spc="-425" dirty="0">
                <a:solidFill>
                  <a:srgbClr val="D9D9D9"/>
                </a:solidFill>
                <a:latin typeface="Arial"/>
                <a:cs typeface="Arial"/>
              </a:rPr>
              <a:t>s:redis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03521" y="3081690"/>
            <a:ext cx="118046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30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-103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85" dirty="0">
                <a:solidFill>
                  <a:srgbClr val="D9D9D9"/>
                </a:solidFill>
                <a:latin typeface="Arial"/>
                <a:cs typeface="Arial"/>
              </a:rPr>
              <a:t>res</a:t>
            </a:r>
            <a:r>
              <a:rPr sz="1400" spc="-165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lin</a:t>
            </a:r>
            <a:r>
              <a:rPr sz="1400" spc="-101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1400" spc="47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85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r>
              <a:rPr sz="1400" spc="-2785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r>
              <a:rPr sz="1400" spc="-17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90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96128" y="3000755"/>
            <a:ext cx="143510" cy="307975"/>
          </a:xfrm>
          <a:custGeom>
            <a:avLst/>
            <a:gdLst/>
            <a:ahLst/>
            <a:cxnLst/>
            <a:rect l="l" t="t" r="r" b="b"/>
            <a:pathLst>
              <a:path w="143510" h="307975">
                <a:moveTo>
                  <a:pt x="0" y="307848"/>
                </a:moveTo>
                <a:lnTo>
                  <a:pt x="143256" y="307848"/>
                </a:lnTo>
                <a:lnTo>
                  <a:pt x="14325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1772411" y="2450401"/>
            <a:ext cx="5076825" cy="4240530"/>
            <a:chOff x="1772411" y="2450401"/>
            <a:chExt cx="5076825" cy="4240530"/>
          </a:xfrm>
        </p:grpSpPr>
        <p:sp>
          <p:nvSpPr>
            <p:cNvPr id="83" name="object 83"/>
            <p:cNvSpPr/>
            <p:nvPr/>
          </p:nvSpPr>
          <p:spPr>
            <a:xfrm>
              <a:off x="1804415" y="4227576"/>
              <a:ext cx="4181855" cy="8961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1985772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985772" y="294132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0" y="294132"/>
                  </a:moveTo>
                  <a:lnTo>
                    <a:pt x="1985772" y="294132"/>
                  </a:lnTo>
                  <a:lnTo>
                    <a:pt x="1985772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131368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13688" y="313944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0" y="313944"/>
                  </a:moveTo>
                  <a:lnTo>
                    <a:pt x="1313688" y="313944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340608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918972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918972" y="199643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40608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0" y="199643"/>
                  </a:moveTo>
                  <a:lnTo>
                    <a:pt x="918972" y="199643"/>
                  </a:lnTo>
                  <a:lnTo>
                    <a:pt x="918972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04415" y="5259324"/>
              <a:ext cx="4215383" cy="143103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2843784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2843784" y="187452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0" y="187452"/>
                  </a:moveTo>
                  <a:lnTo>
                    <a:pt x="2843784" y="187452"/>
                  </a:lnTo>
                  <a:lnTo>
                    <a:pt x="2843784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72411" y="3991356"/>
              <a:ext cx="5076444" cy="119024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2124456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124456" y="187451"/>
                  </a:lnTo>
                  <a:lnTo>
                    <a:pt x="212445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0" y="187451"/>
                  </a:moveTo>
                  <a:lnTo>
                    <a:pt x="2124456" y="187451"/>
                  </a:lnTo>
                  <a:lnTo>
                    <a:pt x="2124456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131820" y="3518915"/>
              <a:ext cx="3298190" cy="311150"/>
            </a:xfrm>
            <a:custGeom>
              <a:avLst/>
              <a:gdLst/>
              <a:ahLst/>
              <a:cxnLst/>
              <a:rect l="l" t="t" r="r" b="b"/>
              <a:pathLst>
                <a:path w="3298190" h="311150">
                  <a:moveTo>
                    <a:pt x="5334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9812" y="307848"/>
                  </a:lnTo>
                  <a:lnTo>
                    <a:pt x="19812" y="310896"/>
                  </a:lnTo>
                  <a:lnTo>
                    <a:pt x="53340" y="310896"/>
                  </a:lnTo>
                  <a:lnTo>
                    <a:pt x="53340" y="307848"/>
                  </a:lnTo>
                  <a:lnTo>
                    <a:pt x="53340" y="3048"/>
                  </a:lnTo>
                  <a:lnTo>
                    <a:pt x="53340" y="0"/>
                  </a:lnTo>
                  <a:close/>
                </a:path>
                <a:path w="3298190" h="311150">
                  <a:moveTo>
                    <a:pt x="3297936" y="3048"/>
                  </a:moveTo>
                  <a:lnTo>
                    <a:pt x="3291840" y="3048"/>
                  </a:lnTo>
                  <a:lnTo>
                    <a:pt x="3291840" y="310896"/>
                  </a:lnTo>
                  <a:lnTo>
                    <a:pt x="3297936" y="310896"/>
                  </a:lnTo>
                  <a:lnTo>
                    <a:pt x="3297936" y="30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185160" y="3545585"/>
            <a:ext cx="3205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5"/>
              </a:spcBef>
            </a:pP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n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k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db:db 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--link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redis:redis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763267" y="3986784"/>
            <a:ext cx="7160259" cy="2679700"/>
            <a:chOff x="1763267" y="3986784"/>
            <a:chExt cx="7160259" cy="2679700"/>
          </a:xfrm>
        </p:grpSpPr>
        <p:sp>
          <p:nvSpPr>
            <p:cNvPr id="99" name="object 99"/>
            <p:cNvSpPr/>
            <p:nvPr/>
          </p:nvSpPr>
          <p:spPr>
            <a:xfrm>
              <a:off x="1763267" y="3986784"/>
              <a:ext cx="4715256" cy="137769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659891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659891" y="187451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0" y="187451"/>
                  </a:moveTo>
                  <a:lnTo>
                    <a:pt x="659891" y="187451"/>
                  </a:lnTo>
                  <a:lnTo>
                    <a:pt x="659891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445008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445008" y="18745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0" y="187452"/>
                  </a:moveTo>
                  <a:lnTo>
                    <a:pt x="445008" y="187452"/>
                  </a:lnTo>
                  <a:lnTo>
                    <a:pt x="445008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262889" y="0"/>
                  </a:moveTo>
                  <a:lnTo>
                    <a:pt x="215642" y="4235"/>
                  </a:lnTo>
                  <a:lnTo>
                    <a:pt x="171170" y="16447"/>
                  </a:lnTo>
                  <a:lnTo>
                    <a:pt x="130217" y="35893"/>
                  </a:lnTo>
                  <a:lnTo>
                    <a:pt x="93525" y="61829"/>
                  </a:lnTo>
                  <a:lnTo>
                    <a:pt x="61838" y="93514"/>
                  </a:lnTo>
                  <a:lnTo>
                    <a:pt x="35898" y="130206"/>
                  </a:lnTo>
                  <a:lnTo>
                    <a:pt x="16450" y="171160"/>
                  </a:lnTo>
                  <a:lnTo>
                    <a:pt x="4236" y="215636"/>
                  </a:lnTo>
                  <a:lnTo>
                    <a:pt x="0" y="262890"/>
                  </a:lnTo>
                  <a:lnTo>
                    <a:pt x="4236" y="310143"/>
                  </a:lnTo>
                  <a:lnTo>
                    <a:pt x="16450" y="354619"/>
                  </a:lnTo>
                  <a:lnTo>
                    <a:pt x="35898" y="395573"/>
                  </a:lnTo>
                  <a:lnTo>
                    <a:pt x="61838" y="432265"/>
                  </a:lnTo>
                  <a:lnTo>
                    <a:pt x="93525" y="463950"/>
                  </a:lnTo>
                  <a:lnTo>
                    <a:pt x="130217" y="489886"/>
                  </a:lnTo>
                  <a:lnTo>
                    <a:pt x="171170" y="509332"/>
                  </a:lnTo>
                  <a:lnTo>
                    <a:pt x="215642" y="521544"/>
                  </a:lnTo>
                  <a:lnTo>
                    <a:pt x="262889" y="525780"/>
                  </a:lnTo>
                  <a:lnTo>
                    <a:pt x="310137" y="521544"/>
                  </a:lnTo>
                  <a:lnTo>
                    <a:pt x="354609" y="509332"/>
                  </a:lnTo>
                  <a:lnTo>
                    <a:pt x="395562" y="489886"/>
                  </a:lnTo>
                  <a:lnTo>
                    <a:pt x="432254" y="463950"/>
                  </a:lnTo>
                  <a:lnTo>
                    <a:pt x="463941" y="432265"/>
                  </a:lnTo>
                  <a:lnTo>
                    <a:pt x="489881" y="395573"/>
                  </a:lnTo>
                  <a:lnTo>
                    <a:pt x="509329" y="354619"/>
                  </a:lnTo>
                  <a:lnTo>
                    <a:pt x="521543" y="310143"/>
                  </a:lnTo>
                  <a:lnTo>
                    <a:pt x="525779" y="262890"/>
                  </a:lnTo>
                  <a:lnTo>
                    <a:pt x="521543" y="215636"/>
                  </a:lnTo>
                  <a:lnTo>
                    <a:pt x="509329" y="171160"/>
                  </a:lnTo>
                  <a:lnTo>
                    <a:pt x="489881" y="130206"/>
                  </a:lnTo>
                  <a:lnTo>
                    <a:pt x="463941" y="93514"/>
                  </a:lnTo>
                  <a:lnTo>
                    <a:pt x="432254" y="61829"/>
                  </a:lnTo>
                  <a:lnTo>
                    <a:pt x="395562" y="35893"/>
                  </a:lnTo>
                  <a:lnTo>
                    <a:pt x="354609" y="16447"/>
                  </a:lnTo>
                  <a:lnTo>
                    <a:pt x="310137" y="423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0" y="262890"/>
                  </a:moveTo>
                  <a:lnTo>
                    <a:pt x="4236" y="215636"/>
                  </a:lnTo>
                  <a:lnTo>
                    <a:pt x="16450" y="171160"/>
                  </a:lnTo>
                  <a:lnTo>
                    <a:pt x="35898" y="130206"/>
                  </a:lnTo>
                  <a:lnTo>
                    <a:pt x="61838" y="93514"/>
                  </a:lnTo>
                  <a:lnTo>
                    <a:pt x="93525" y="61829"/>
                  </a:lnTo>
                  <a:lnTo>
                    <a:pt x="130217" y="35893"/>
                  </a:lnTo>
                  <a:lnTo>
                    <a:pt x="171170" y="16447"/>
                  </a:lnTo>
                  <a:lnTo>
                    <a:pt x="215642" y="4235"/>
                  </a:lnTo>
                  <a:lnTo>
                    <a:pt x="262889" y="0"/>
                  </a:lnTo>
                  <a:lnTo>
                    <a:pt x="310137" y="4235"/>
                  </a:lnTo>
                  <a:lnTo>
                    <a:pt x="354609" y="16447"/>
                  </a:lnTo>
                  <a:lnTo>
                    <a:pt x="395562" y="35893"/>
                  </a:lnTo>
                  <a:lnTo>
                    <a:pt x="432254" y="61829"/>
                  </a:lnTo>
                  <a:lnTo>
                    <a:pt x="463941" y="93514"/>
                  </a:lnTo>
                  <a:lnTo>
                    <a:pt x="489881" y="130206"/>
                  </a:lnTo>
                  <a:lnTo>
                    <a:pt x="509329" y="171160"/>
                  </a:lnTo>
                  <a:lnTo>
                    <a:pt x="521543" y="215636"/>
                  </a:lnTo>
                  <a:lnTo>
                    <a:pt x="525779" y="262890"/>
                  </a:lnTo>
                  <a:lnTo>
                    <a:pt x="521543" y="310143"/>
                  </a:lnTo>
                  <a:lnTo>
                    <a:pt x="509329" y="354619"/>
                  </a:lnTo>
                  <a:lnTo>
                    <a:pt x="489881" y="395573"/>
                  </a:lnTo>
                  <a:lnTo>
                    <a:pt x="463941" y="432265"/>
                  </a:lnTo>
                  <a:lnTo>
                    <a:pt x="432254" y="463950"/>
                  </a:lnTo>
                  <a:lnTo>
                    <a:pt x="395562" y="489886"/>
                  </a:lnTo>
                  <a:lnTo>
                    <a:pt x="354609" y="509332"/>
                  </a:lnTo>
                  <a:lnTo>
                    <a:pt x="310137" y="521544"/>
                  </a:lnTo>
                  <a:lnTo>
                    <a:pt x="262889" y="525780"/>
                  </a:lnTo>
                  <a:lnTo>
                    <a:pt x="215642" y="521544"/>
                  </a:lnTo>
                  <a:lnTo>
                    <a:pt x="171170" y="509332"/>
                  </a:lnTo>
                  <a:lnTo>
                    <a:pt x="130217" y="489886"/>
                  </a:lnTo>
                  <a:lnTo>
                    <a:pt x="93525" y="463950"/>
                  </a:lnTo>
                  <a:lnTo>
                    <a:pt x="61838" y="432265"/>
                  </a:lnTo>
                  <a:lnTo>
                    <a:pt x="35898" y="395573"/>
                  </a:lnTo>
                  <a:lnTo>
                    <a:pt x="16450" y="354619"/>
                  </a:lnTo>
                  <a:lnTo>
                    <a:pt x="4236" y="310143"/>
                  </a:lnTo>
                  <a:lnTo>
                    <a:pt x="0" y="26289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8604884" y="6233261"/>
            <a:ext cx="239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575" algn="l"/>
              </a:tabLst>
            </a:pPr>
            <a:r>
              <a:rPr sz="1800" dirty="0">
                <a:solidFill>
                  <a:srgbClr val="FFC5B7"/>
                </a:solidFill>
                <a:latin typeface="Carlito"/>
                <a:cs typeface="Carlito"/>
              </a:rPr>
              <a:t>!	</a:t>
            </a:r>
            <a:r>
              <a:rPr sz="1800" spc="-10" dirty="0">
                <a:solidFill>
                  <a:srgbClr val="FFB3B3"/>
                </a:solidFill>
                <a:latin typeface="Carlito"/>
                <a:cs typeface="Carlito"/>
              </a:rPr>
              <a:t>Deprecation</a:t>
            </a:r>
            <a:r>
              <a:rPr sz="1800" spc="-25" dirty="0">
                <a:solidFill>
                  <a:srgbClr val="FFB3B3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B3B3"/>
                </a:solidFill>
                <a:latin typeface="Carlito"/>
                <a:cs typeface="Carlito"/>
              </a:rPr>
              <a:t>Warning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151632" y="3497579"/>
            <a:ext cx="3272154" cy="329565"/>
            <a:chOff x="3151632" y="3497579"/>
            <a:chExt cx="3272154" cy="329565"/>
          </a:xfrm>
        </p:grpSpPr>
        <p:sp>
          <p:nvSpPr>
            <p:cNvPr id="108" name="object 108"/>
            <p:cNvSpPr/>
            <p:nvPr/>
          </p:nvSpPr>
          <p:spPr>
            <a:xfrm>
              <a:off x="3185160" y="3515867"/>
              <a:ext cx="3238500" cy="311150"/>
            </a:xfrm>
            <a:custGeom>
              <a:avLst/>
              <a:gdLst/>
              <a:ahLst/>
              <a:cxnLst/>
              <a:rect l="l" t="t" r="r" b="b"/>
              <a:pathLst>
                <a:path w="3238500" h="311150">
                  <a:moveTo>
                    <a:pt x="32385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3238500" y="310896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56204" y="3502151"/>
              <a:ext cx="3238500" cy="309880"/>
            </a:xfrm>
            <a:custGeom>
              <a:avLst/>
              <a:gdLst/>
              <a:ahLst/>
              <a:cxnLst/>
              <a:rect l="l" t="t" r="r" b="b"/>
              <a:pathLst>
                <a:path w="3238500" h="309879">
                  <a:moveTo>
                    <a:pt x="0" y="309372"/>
                  </a:moveTo>
                  <a:lnTo>
                    <a:pt x="3238499" y="309372"/>
                  </a:lnTo>
                  <a:lnTo>
                    <a:pt x="3238499" y="0"/>
                  </a:lnTo>
                  <a:lnTo>
                    <a:pt x="0" y="0"/>
                  </a:lnTo>
                  <a:lnTo>
                    <a:pt x="0" y="3093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165" dirty="0"/>
              <a:t>compose </a:t>
            </a:r>
            <a:r>
              <a:rPr spc="-270" dirty="0"/>
              <a:t>-</a:t>
            </a:r>
            <a:r>
              <a:rPr spc="-650" dirty="0"/>
              <a:t> </a:t>
            </a:r>
            <a:r>
              <a:rPr spc="-210" dirty="0"/>
              <a:t>build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004303"/>
            <a:ext cx="3912235" cy="5469890"/>
            <a:chOff x="1207008" y="1004303"/>
            <a:chExt cx="3912235" cy="5469890"/>
          </a:xfrm>
        </p:grpSpPr>
        <p:sp>
          <p:nvSpPr>
            <p:cNvPr id="4" name="object 4"/>
            <p:cNvSpPr/>
            <p:nvPr/>
          </p:nvSpPr>
          <p:spPr>
            <a:xfrm>
              <a:off x="1222248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008" y="1004303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2248" y="1365504"/>
              <a:ext cx="3896867" cy="5108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7008" y="1356360"/>
              <a:ext cx="2592324" cy="4754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81683" y="5327903"/>
            <a:ext cx="3782695" cy="1073150"/>
          </a:xfrm>
          <a:custGeom>
            <a:avLst/>
            <a:gdLst/>
            <a:ahLst/>
            <a:cxnLst/>
            <a:rect l="l" t="t" r="r" b="b"/>
            <a:pathLst>
              <a:path w="3782695" h="1073150">
                <a:moveTo>
                  <a:pt x="0" y="1072896"/>
                </a:moveTo>
                <a:lnTo>
                  <a:pt x="3782567" y="1072896"/>
                </a:lnTo>
                <a:lnTo>
                  <a:pt x="3782567" y="0"/>
                </a:lnTo>
                <a:lnTo>
                  <a:pt x="0" y="0"/>
                </a:lnTo>
                <a:lnTo>
                  <a:pt x="0" y="107289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1683" y="4055364"/>
            <a:ext cx="3782695" cy="1047115"/>
          </a:xfrm>
          <a:custGeom>
            <a:avLst/>
            <a:gdLst/>
            <a:ahLst/>
            <a:cxnLst/>
            <a:rect l="l" t="t" r="r" b="b"/>
            <a:pathLst>
              <a:path w="3782695" h="1047114">
                <a:moveTo>
                  <a:pt x="0" y="1046988"/>
                </a:moveTo>
                <a:lnTo>
                  <a:pt x="3782567" y="1046988"/>
                </a:lnTo>
                <a:lnTo>
                  <a:pt x="3782567" y="0"/>
                </a:lnTo>
                <a:lnTo>
                  <a:pt x="0" y="0"/>
                </a:lnTo>
                <a:lnTo>
                  <a:pt x="0" y="10469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1683" y="2804160"/>
            <a:ext cx="3782695" cy="943610"/>
          </a:xfrm>
          <a:custGeom>
            <a:avLst/>
            <a:gdLst/>
            <a:ahLst/>
            <a:cxnLst/>
            <a:rect l="l" t="t" r="r" b="b"/>
            <a:pathLst>
              <a:path w="3782695" h="943610">
                <a:moveTo>
                  <a:pt x="0" y="943355"/>
                </a:moveTo>
                <a:lnTo>
                  <a:pt x="3782567" y="943355"/>
                </a:lnTo>
                <a:lnTo>
                  <a:pt x="3782567" y="0"/>
                </a:lnTo>
                <a:lnTo>
                  <a:pt x="0" y="0"/>
                </a:lnTo>
                <a:lnTo>
                  <a:pt x="0" y="9433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1683" y="1405127"/>
            <a:ext cx="3782695" cy="1091565"/>
          </a:xfrm>
          <a:custGeom>
            <a:avLst/>
            <a:gdLst/>
            <a:ahLst/>
            <a:cxnLst/>
            <a:rect l="l" t="t" r="r" b="b"/>
            <a:pathLst>
              <a:path w="3782695" h="1091564">
                <a:moveTo>
                  <a:pt x="0" y="1091184"/>
                </a:moveTo>
                <a:lnTo>
                  <a:pt x="3782567" y="1091184"/>
                </a:lnTo>
                <a:lnTo>
                  <a:pt x="3782567" y="0"/>
                </a:lnTo>
                <a:lnTo>
                  <a:pt x="0" y="0"/>
                </a:lnTo>
                <a:lnTo>
                  <a:pt x="0" y="10911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9788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endParaRPr sz="1400">
              <a:latin typeface="Arial"/>
              <a:cs typeface="Arial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postgres:9.4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3361" y="2493721"/>
            <a:ext cx="169798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voting-app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788" y="2921000"/>
            <a:ext cx="169862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5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3361" y="3774440"/>
            <a:ext cx="1304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result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9788" y="3987494"/>
            <a:ext cx="169862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5001:80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worker: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3361" y="5054853"/>
            <a:ext cx="1304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worker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3361" y="5268214"/>
            <a:ext cx="11074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6019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602615" algn="l"/>
              </a:tabLst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601980" indent="-196850">
              <a:lnSpc>
                <a:spcPct val="100000"/>
              </a:lnSpc>
              <a:buChar char="-"/>
              <a:tabLst>
                <a:tab pos="602615" algn="l"/>
              </a:tabLst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dis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01640" y="1004303"/>
            <a:ext cx="2306320" cy="490855"/>
            <a:chOff x="5501640" y="1004303"/>
            <a:chExt cx="2306320" cy="490855"/>
          </a:xfrm>
        </p:grpSpPr>
        <p:sp>
          <p:nvSpPr>
            <p:cNvPr id="21" name="object 21"/>
            <p:cNvSpPr/>
            <p:nvPr/>
          </p:nvSpPr>
          <p:spPr>
            <a:xfrm>
              <a:off x="5516880" y="1013472"/>
              <a:ext cx="2290572" cy="4815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1640" y="1004303"/>
              <a:ext cx="2100071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6316" y="1053084"/>
              <a:ext cx="2176780" cy="368935"/>
            </a:xfrm>
            <a:custGeom>
              <a:avLst/>
              <a:gdLst/>
              <a:ahLst/>
              <a:cxnLst/>
              <a:rect l="l" t="t" r="r" b="b"/>
              <a:pathLst>
                <a:path w="2176779" h="368934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59788" y="1074496"/>
            <a:ext cx="6092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9110" algn="l"/>
              </a:tabLst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	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01640" y="1356360"/>
            <a:ext cx="3912235" cy="5118100"/>
            <a:chOff x="5501640" y="1356360"/>
            <a:chExt cx="3912235" cy="5118100"/>
          </a:xfrm>
        </p:grpSpPr>
        <p:sp>
          <p:nvSpPr>
            <p:cNvPr id="26" name="object 26"/>
            <p:cNvSpPr/>
            <p:nvPr/>
          </p:nvSpPr>
          <p:spPr>
            <a:xfrm>
              <a:off x="5516880" y="1365504"/>
              <a:ext cx="3896868" cy="5108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01640" y="1356360"/>
              <a:ext cx="2592323" cy="47548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5576315" y="1405127"/>
            <a:ext cx="3782695" cy="4996180"/>
          </a:xfrm>
          <a:custGeom>
            <a:avLst/>
            <a:gdLst/>
            <a:ahLst/>
            <a:cxnLst/>
            <a:rect l="l" t="t" r="r" b="b"/>
            <a:pathLst>
              <a:path w="3782695" h="4996180">
                <a:moveTo>
                  <a:pt x="3782567" y="0"/>
                </a:moveTo>
                <a:lnTo>
                  <a:pt x="0" y="0"/>
                </a:lnTo>
                <a:lnTo>
                  <a:pt x="0" y="4995672"/>
                </a:lnTo>
                <a:lnTo>
                  <a:pt x="3782567" y="4995672"/>
                </a:lnTo>
                <a:lnTo>
                  <a:pt x="37825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656326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endParaRPr sz="1400">
              <a:latin typeface="Arial"/>
              <a:cs typeface="Arial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postgres:9.4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49517" y="2493721"/>
            <a:ext cx="1304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build: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./vote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56326" y="2921000"/>
            <a:ext cx="1697989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5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49517" y="3774440"/>
            <a:ext cx="15011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build: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./result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56326" y="4201414"/>
            <a:ext cx="169798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0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5001:80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worker: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49517" y="5054853"/>
            <a:ext cx="15011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build: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./worker  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2709" y="5481624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358883" y="1405127"/>
            <a:ext cx="2615183" cy="3256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277111" y="2491739"/>
            <a:ext cx="7138670" cy="317500"/>
            <a:chOff x="1277111" y="2491739"/>
            <a:chExt cx="7138670" cy="317500"/>
          </a:xfrm>
        </p:grpSpPr>
        <p:sp>
          <p:nvSpPr>
            <p:cNvPr id="38" name="object 38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77111" y="3742944"/>
            <a:ext cx="7138670" cy="317500"/>
            <a:chOff x="1277111" y="3742944"/>
            <a:chExt cx="7138670" cy="317500"/>
          </a:xfrm>
        </p:grpSpPr>
        <p:sp>
          <p:nvSpPr>
            <p:cNvPr id="41" name="object 41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281683" y="5102352"/>
            <a:ext cx="7129780" cy="226060"/>
          </a:xfrm>
          <a:custGeom>
            <a:avLst/>
            <a:gdLst/>
            <a:ahLst/>
            <a:cxnLst/>
            <a:rect l="l" t="t" r="r" b="b"/>
            <a:pathLst>
              <a:path w="7129780" h="226060">
                <a:moveTo>
                  <a:pt x="7129272" y="0"/>
                </a:moveTo>
                <a:lnTo>
                  <a:pt x="0" y="0"/>
                </a:lnTo>
                <a:lnTo>
                  <a:pt x="0" y="225552"/>
                </a:lnTo>
                <a:lnTo>
                  <a:pt x="7129272" y="225552"/>
                </a:lnTo>
                <a:lnTo>
                  <a:pt x="7129272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1683" y="5102352"/>
            <a:ext cx="7129780" cy="226060"/>
          </a:xfrm>
          <a:custGeom>
            <a:avLst/>
            <a:gdLst/>
            <a:ahLst/>
            <a:cxnLst/>
            <a:rect l="l" t="t" r="r" b="b"/>
            <a:pathLst>
              <a:path w="7129780" h="226060">
                <a:moveTo>
                  <a:pt x="0" y="225552"/>
                </a:moveTo>
                <a:lnTo>
                  <a:pt x="7129272" y="225552"/>
                </a:lnTo>
                <a:lnTo>
                  <a:pt x="7129272" y="0"/>
                </a:lnTo>
                <a:lnTo>
                  <a:pt x="0" y="0"/>
                </a:lnTo>
                <a:lnTo>
                  <a:pt x="0" y="225552"/>
                </a:lnTo>
                <a:close/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165" dirty="0"/>
              <a:t>compose </a:t>
            </a:r>
            <a:r>
              <a:rPr spc="-270" dirty="0"/>
              <a:t>-</a:t>
            </a:r>
            <a:r>
              <a:rPr spc="-645" dirty="0"/>
              <a:t> </a:t>
            </a:r>
            <a:r>
              <a:rPr spc="-175" dirty="0"/>
              <a:t>versions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004303"/>
            <a:ext cx="2304415" cy="490855"/>
            <a:chOff x="1207008" y="1004303"/>
            <a:chExt cx="2304415" cy="490855"/>
          </a:xfrm>
        </p:grpSpPr>
        <p:sp>
          <p:nvSpPr>
            <p:cNvPr id="4" name="object 4"/>
            <p:cNvSpPr/>
            <p:nvPr/>
          </p:nvSpPr>
          <p:spPr>
            <a:xfrm>
              <a:off x="1222248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008" y="1004303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81683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2247" y="1365503"/>
            <a:ext cx="3147060" cy="4872355"/>
            <a:chOff x="1222247" y="1365503"/>
            <a:chExt cx="3147060" cy="4872355"/>
          </a:xfrm>
        </p:grpSpPr>
        <p:sp>
          <p:nvSpPr>
            <p:cNvPr id="9" name="object 9"/>
            <p:cNvSpPr/>
            <p:nvPr/>
          </p:nvSpPr>
          <p:spPr>
            <a:xfrm>
              <a:off x="1222247" y="1365503"/>
              <a:ext cx="3147060" cy="4872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1683" y="1405127"/>
              <a:ext cx="3032760" cy="4759960"/>
            </a:xfrm>
            <a:custGeom>
              <a:avLst/>
              <a:gdLst/>
              <a:ahLst/>
              <a:cxnLst/>
              <a:rect l="l" t="t" r="r" b="b"/>
              <a:pathLst>
                <a:path w="3032760" h="4759960">
                  <a:moveTo>
                    <a:pt x="3032760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2760" y="4759452"/>
                  </a:lnTo>
                  <a:lnTo>
                    <a:pt x="30327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47086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2752" y="1004303"/>
            <a:ext cx="2304415" cy="490855"/>
            <a:chOff x="4492752" y="1004303"/>
            <a:chExt cx="2304415" cy="490855"/>
          </a:xfrm>
        </p:grpSpPr>
        <p:sp>
          <p:nvSpPr>
            <p:cNvPr id="13" name="object 13"/>
            <p:cNvSpPr/>
            <p:nvPr/>
          </p:nvSpPr>
          <p:spPr>
            <a:xfrm>
              <a:off x="4507992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2752" y="1004303"/>
              <a:ext cx="210007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428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67428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92752" y="1365503"/>
            <a:ext cx="3164205" cy="4872355"/>
            <a:chOff x="4492752" y="1365503"/>
            <a:chExt cx="3164205" cy="4872355"/>
          </a:xfrm>
        </p:grpSpPr>
        <p:sp>
          <p:nvSpPr>
            <p:cNvPr id="18" name="object 18"/>
            <p:cNvSpPr/>
            <p:nvPr/>
          </p:nvSpPr>
          <p:spPr>
            <a:xfrm>
              <a:off x="4507992" y="1365503"/>
              <a:ext cx="3148584" cy="4872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2752" y="1569707"/>
              <a:ext cx="1213103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67428" y="1405127"/>
              <a:ext cx="3034665" cy="4759960"/>
            </a:xfrm>
            <a:custGeom>
              <a:avLst/>
              <a:gdLst/>
              <a:ahLst/>
              <a:cxnLst/>
              <a:rect l="l" t="t" r="r" b="b"/>
              <a:pathLst>
                <a:path w="3034665" h="4759960">
                  <a:moveTo>
                    <a:pt x="3034283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4283" y="4759452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33465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1683" y="1421891"/>
            <a:ext cx="3032760" cy="47428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  <a:p>
            <a:pPr marL="145415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>
              <a:latin typeface="Courier New"/>
              <a:cs typeface="Courier New"/>
            </a:endParaRPr>
          </a:p>
          <a:p>
            <a:pPr marL="145415" marR="76327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-6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postgres:9.4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vote: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voting-app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- 5000:80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links:</a:t>
            </a:r>
            <a:endParaRPr sz="120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20"/>
              </a:spcBef>
            </a:pPr>
            <a:r>
              <a:rPr sz="1200" spc="-360" dirty="0">
                <a:solidFill>
                  <a:srgbClr val="D9D9D9"/>
                </a:solidFill>
                <a:latin typeface="Courier New"/>
                <a:cs typeface="Courier New"/>
              </a:rPr>
              <a:t>--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360" dirty="0">
                <a:solidFill>
                  <a:srgbClr val="D9D9D9"/>
                </a:solidFill>
                <a:latin typeface="Courier New"/>
                <a:cs typeface="Courier New"/>
              </a:rPr>
              <a:t>rreeddiiss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778495" y="982967"/>
            <a:ext cx="2304415" cy="490855"/>
            <a:chOff x="7778495" y="982967"/>
            <a:chExt cx="2304415" cy="490855"/>
          </a:xfrm>
        </p:grpSpPr>
        <p:sp>
          <p:nvSpPr>
            <p:cNvPr id="24" name="object 24"/>
            <p:cNvSpPr/>
            <p:nvPr/>
          </p:nvSpPr>
          <p:spPr>
            <a:xfrm>
              <a:off x="7793735" y="990625"/>
              <a:ext cx="2289048" cy="4830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78495" y="982967"/>
              <a:ext cx="2100072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53171" y="1030224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53171" y="1030224"/>
            <a:ext cx="2174875" cy="3708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78495" y="1342644"/>
            <a:ext cx="3164205" cy="4874260"/>
            <a:chOff x="7778495" y="1342644"/>
            <a:chExt cx="3164205" cy="4874260"/>
          </a:xfrm>
        </p:grpSpPr>
        <p:sp>
          <p:nvSpPr>
            <p:cNvPr id="29" name="object 29"/>
            <p:cNvSpPr/>
            <p:nvPr/>
          </p:nvSpPr>
          <p:spPr>
            <a:xfrm>
              <a:off x="7793735" y="1342644"/>
              <a:ext cx="3148583" cy="48737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8495" y="1548371"/>
              <a:ext cx="1213091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53171" y="1382268"/>
              <a:ext cx="3034665" cy="4761230"/>
            </a:xfrm>
            <a:custGeom>
              <a:avLst/>
              <a:gdLst/>
              <a:ahLst/>
              <a:cxnLst/>
              <a:rect l="l" t="t" r="r" b="b"/>
              <a:pathLst>
                <a:path w="3034665" h="4761230">
                  <a:moveTo>
                    <a:pt x="3034283" y="0"/>
                  </a:moveTo>
                  <a:lnTo>
                    <a:pt x="0" y="0"/>
                  </a:lnTo>
                  <a:lnTo>
                    <a:pt x="0" y="4760976"/>
                  </a:lnTo>
                  <a:lnTo>
                    <a:pt x="3034283" y="4760976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920098" y="6216802"/>
            <a:ext cx="929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45881" y="1436623"/>
            <a:ext cx="93154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4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-5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680"/>
              </a:lnSpc>
            </a:pP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67428" y="1421891"/>
            <a:ext cx="3034665" cy="474281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170"/>
              </a:spcBef>
            </a:pP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400">
              <a:latin typeface="Arial"/>
              <a:cs typeface="Arial"/>
            </a:endParaRPr>
          </a:p>
          <a:p>
            <a:pPr marL="344170">
              <a:lnSpc>
                <a:spcPct val="100000"/>
              </a:lnSpc>
              <a:spcBef>
                <a:spcPts val="2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redis</a:t>
            </a:r>
            <a:endParaRPr sz="1200">
              <a:latin typeface="Courier New"/>
              <a:cs typeface="Courier New"/>
            </a:endParaRPr>
          </a:p>
          <a:p>
            <a:pPr marL="344170">
              <a:lnSpc>
                <a:spcPct val="100000"/>
              </a:lnSpc>
              <a:spcBef>
                <a:spcPts val="39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>
              <a:latin typeface="Courier New"/>
              <a:cs typeface="Courier New"/>
            </a:endParaRPr>
          </a:p>
          <a:p>
            <a:pPr marL="344170" marR="56642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-6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postgres:9.4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vote: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voting-app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108013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5000:80</a:t>
            </a:r>
            <a:endParaRPr sz="1200">
              <a:latin typeface="Courier New"/>
              <a:cs typeface="Courier New"/>
            </a:endParaRPr>
          </a:p>
          <a:p>
            <a:pPr marR="1132205" algn="r">
              <a:lnSpc>
                <a:spcPct val="100000"/>
              </a:lnSpc>
              <a:spcBef>
                <a:spcPts val="7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pe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o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n:</a:t>
            </a:r>
            <a:endParaRPr sz="1200">
              <a:latin typeface="Courier New"/>
              <a:cs typeface="Courier New"/>
            </a:endParaRPr>
          </a:p>
          <a:p>
            <a:pPr marR="1132840" algn="r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-8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0" dirty="0"/>
              <a:t> </a:t>
            </a:r>
            <a:r>
              <a:rPr spc="-165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7196328" y="1985772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9756" y="1952244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89978" y="3578097"/>
            <a:ext cx="1562735" cy="1137920"/>
            <a:chOff x="7189978" y="3578097"/>
            <a:chExt cx="1562735" cy="1137920"/>
          </a:xfrm>
        </p:grpSpPr>
        <p:sp>
          <p:nvSpPr>
            <p:cNvPr id="8" name="object 8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2423" y="3603497"/>
            <a:ext cx="1563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14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redis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33406" y="3544570"/>
            <a:ext cx="1562735" cy="1137920"/>
            <a:chOff x="10233406" y="3544570"/>
            <a:chExt cx="1562735" cy="1137920"/>
          </a:xfrm>
        </p:grpSpPr>
        <p:sp>
          <p:nvSpPr>
            <p:cNvPr id="12" name="object 12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94821" y="356997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88323" y="5073396"/>
            <a:ext cx="1551940" cy="1125220"/>
          </a:xfrm>
          <a:custGeom>
            <a:avLst/>
            <a:gdLst/>
            <a:ahLst/>
            <a:cxnLst/>
            <a:rect l="l" t="t" r="r" b="b"/>
            <a:pathLst>
              <a:path w="1551940" h="112522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5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3423" y="1569013"/>
            <a:ext cx="3749040" cy="4509135"/>
            <a:chOff x="7583423" y="1569013"/>
            <a:chExt cx="3749040" cy="4509135"/>
          </a:xfrm>
        </p:grpSpPr>
        <p:sp>
          <p:nvSpPr>
            <p:cNvPr id="18" name="object 18"/>
            <p:cNvSpPr/>
            <p:nvPr/>
          </p:nvSpPr>
          <p:spPr>
            <a:xfrm>
              <a:off x="7932420" y="3076955"/>
              <a:ext cx="3119755" cy="2002789"/>
            </a:xfrm>
            <a:custGeom>
              <a:avLst/>
              <a:gdLst/>
              <a:ahLst/>
              <a:cxnLst/>
              <a:rect l="l" t="t" r="r" b="b"/>
              <a:pathLst>
                <a:path w="3119754" h="2002789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w="3119754" h="2002789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w="3119754" h="2002789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w="3119754" h="2002789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w="3119754" h="2002789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w="3119754" h="2002789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w="3119754" h="2002789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w="3119754" h="2002789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w="3119754" h="2002789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w="3119754" h="2002789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w="3119754" h="2002789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w="3119754" h="2002789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w="3119754" h="2002789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w="3119754" h="2002789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w="3119754" h="2002789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w="3119754" h="2002789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w="3119754" h="2002789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w="3119754" h="2002789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w="3119754" h="2002789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w="3119754" h="2002789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w="3119754" h="2002789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w="3119754" h="2002789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w="3119754" h="2002789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w="3119754" h="2002789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w="3119754" h="2002789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w="3119754" h="2002789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w="3119754" h="2002789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w="3119754" h="2002789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w="3119754" h="2002789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w="3119754" h="2002789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w="3119754" h="2002789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w="3119754" h="2002789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w="3119754" h="2002789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w="3119754" h="2002789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w="3119754" h="2002789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w="3119754" h="2002789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w="3119754" h="2002789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w="3119754" h="2002789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w="3119754" h="2002789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w="3119754" h="2002789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w="3119754" h="2002789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w="3119754" h="2002789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w="3119754" h="2002789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3423" y="2350731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19999" y="2350007"/>
              <a:ext cx="641603" cy="6400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12379" y="3926547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6679" y="4087367"/>
              <a:ext cx="504444" cy="429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16183" y="3917403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722863" y="3934967"/>
              <a:ext cx="505968" cy="6781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16183" y="2306535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92383" y="2167127"/>
              <a:ext cx="637031" cy="733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07423" y="5400256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59239" y="5570220"/>
              <a:ext cx="617220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w="1278254" h="739775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w="1278254" h="739775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w="1278254" h="739775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w="1278254" h="739775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w="1278254" h="739775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w="1278254" h="739775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w="1278254" h="739775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w="1278254" h="739775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w="1278254" h="739775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w="1278254" h="739775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w="1278254" h="739775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-e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49592" y="3739191"/>
            <a:ext cx="1290955" cy="753745"/>
            <a:chOff x="8849592" y="3739191"/>
            <a:chExt cx="1290955" cy="753745"/>
          </a:xfrm>
        </p:grpSpPr>
        <p:sp>
          <p:nvSpPr>
            <p:cNvPr id="33" name="object 33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w="1278254" h="741045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w="1278254" h="741045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w="1278254" h="741045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w="1278254" h="741045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w="1278254" h="741045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w="1278254" h="741045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w="1278254" h="741045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w="1278254" h="741045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w="1278254" h="741045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w="1278254" h="741045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w="1278254" h="741045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back-end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56804" y="2296667"/>
            <a:ext cx="3072765" cy="2792095"/>
            <a:chOff x="7956804" y="2296667"/>
            <a:chExt cx="3072765" cy="2792095"/>
          </a:xfrm>
        </p:grpSpPr>
        <p:sp>
          <p:nvSpPr>
            <p:cNvPr id="37" name="object 37"/>
            <p:cNvSpPr/>
            <p:nvPr/>
          </p:nvSpPr>
          <p:spPr>
            <a:xfrm>
              <a:off x="8746998" y="2311145"/>
              <a:ext cx="1493520" cy="237490"/>
            </a:xfrm>
            <a:custGeom>
              <a:avLst/>
              <a:gdLst/>
              <a:ahLst/>
              <a:cxnLst/>
              <a:rect l="l" t="t" r="r" b="b"/>
              <a:pathLst>
                <a:path w="1493520" h="237489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w="1493520" h="237489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ln w="28956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6998" y="2515361"/>
              <a:ext cx="1493520" cy="1271905"/>
            </a:xfrm>
            <a:custGeom>
              <a:avLst/>
              <a:gdLst/>
              <a:ahLst/>
              <a:cxnLst/>
              <a:rect l="l" t="t" r="r" b="b"/>
              <a:pathLst>
                <a:path w="1493520" h="1271904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w="1493520" h="1271904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33838" y="3323081"/>
              <a:ext cx="881380" cy="790575"/>
            </a:xfrm>
            <a:custGeom>
              <a:avLst/>
              <a:gdLst/>
              <a:ahLst/>
              <a:cxnLst/>
              <a:rect l="l" t="t" r="r" b="b"/>
              <a:pathLst>
                <a:path w="881379" h="790575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1282" y="3356609"/>
              <a:ext cx="890269" cy="757555"/>
            </a:xfrm>
            <a:custGeom>
              <a:avLst/>
              <a:gdLst/>
              <a:ahLst/>
              <a:cxnLst/>
              <a:rect l="l" t="t" r="r" b="b"/>
              <a:pathLst>
                <a:path w="890270" h="757554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ln w="28955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4802" y="4482845"/>
              <a:ext cx="31750" cy="591185"/>
            </a:xfrm>
            <a:custGeom>
              <a:avLst/>
              <a:gdLst/>
              <a:ahLst/>
              <a:cxnLst/>
              <a:rect l="l" t="t" r="r" b="b"/>
              <a:pathLst>
                <a:path w="31750" h="591185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9038843" y="534923"/>
            <a:ext cx="9144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225296" y="975347"/>
            <a:ext cx="2304415" cy="488315"/>
            <a:chOff x="1225296" y="975347"/>
            <a:chExt cx="2304415" cy="488315"/>
          </a:xfrm>
        </p:grpSpPr>
        <p:sp>
          <p:nvSpPr>
            <p:cNvPr id="44" name="object 44"/>
            <p:cNvSpPr/>
            <p:nvPr/>
          </p:nvSpPr>
          <p:spPr>
            <a:xfrm>
              <a:off x="1240536" y="984542"/>
              <a:ext cx="2289048" cy="4190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25296" y="975347"/>
              <a:ext cx="2100072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0536" y="1335024"/>
            <a:ext cx="3148965" cy="5253355"/>
            <a:chOff x="1240536" y="1335024"/>
            <a:chExt cx="3148965" cy="5253355"/>
          </a:xfrm>
        </p:grpSpPr>
        <p:sp>
          <p:nvSpPr>
            <p:cNvPr id="48" name="object 48"/>
            <p:cNvSpPr/>
            <p:nvPr/>
          </p:nvSpPr>
          <p:spPr>
            <a:xfrm>
              <a:off x="1240536" y="1336548"/>
              <a:ext cx="3148584" cy="52517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0536" y="1335024"/>
              <a:ext cx="2689860" cy="37871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9972" y="1376172"/>
              <a:ext cx="3034665" cy="5139055"/>
            </a:xfrm>
            <a:custGeom>
              <a:avLst/>
              <a:gdLst/>
              <a:ahLst/>
              <a:cxnLst/>
              <a:rect l="l" t="t" r="r" b="b"/>
              <a:pathLst>
                <a:path w="3034665" h="513905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r>
              <a:rPr sz="1200" spc="32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7740">
              <a:lnSpc>
                <a:spcPct val="100000"/>
              </a:lnSpc>
              <a:spcBef>
                <a:spcPts val="100"/>
              </a:spcBef>
            </a:pPr>
            <a:r>
              <a:rPr sz="1200" spc="135" dirty="0">
                <a:solidFill>
                  <a:srgbClr val="D9D9D9"/>
                </a:solidFill>
                <a:latin typeface="Arial"/>
                <a:cs typeface="Arial"/>
              </a:rPr>
              <a:t>version: </a:t>
            </a:r>
            <a:r>
              <a:rPr sz="1200" spc="-10" dirty="0">
                <a:solidFill>
                  <a:srgbClr val="D9D9D9"/>
                </a:solidFill>
                <a:latin typeface="Arial"/>
                <a:cs typeface="Arial"/>
              </a:rPr>
              <a:t>2  </a:t>
            </a:r>
            <a:r>
              <a:rPr sz="1200" spc="130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2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1200" spc="17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200">
              <a:latin typeface="Arial"/>
              <a:cs typeface="Arial"/>
            </a:endParaRPr>
          </a:p>
          <a:p>
            <a:pPr marL="791845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40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al"/>
              <a:cs typeface="Arial"/>
            </a:endParaRPr>
          </a:p>
          <a:p>
            <a:pPr marL="828675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15415" indent="-183515">
              <a:lnSpc>
                <a:spcPct val="100000"/>
              </a:lnSpc>
              <a:spcBef>
                <a:spcPts val="795"/>
              </a:spcBef>
              <a:buChar char="-"/>
              <a:tabLst>
                <a:tab pos="141605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435"/>
              </a:lnSpc>
              <a:spcBef>
                <a:spcPts val="695"/>
              </a:spcBef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2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D9D9D9"/>
                </a:solidFill>
                <a:latin typeface="Arial"/>
                <a:cs typeface="Arial"/>
              </a:rPr>
              <a:t>postgres:9.4</a:t>
            </a:r>
            <a:endParaRPr sz="1200">
              <a:latin typeface="Arial"/>
              <a:cs typeface="Arial"/>
            </a:endParaRPr>
          </a:p>
          <a:p>
            <a:pPr marL="844550">
              <a:lnSpc>
                <a:spcPts val="1435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3190" indent="-183515">
              <a:lnSpc>
                <a:spcPct val="100000"/>
              </a:lnSpc>
              <a:spcBef>
                <a:spcPts val="420"/>
              </a:spcBef>
              <a:buChar char="-"/>
              <a:tabLst>
                <a:tab pos="139382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55"/>
              </a:spcBef>
            </a:pPr>
            <a:r>
              <a:rPr sz="1200" spc="13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200">
              <a:latin typeface="Arial"/>
              <a:cs typeface="Arial"/>
            </a:endParaRPr>
          </a:p>
          <a:p>
            <a:pPr marL="829944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3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D9D9D9"/>
                </a:solidFill>
                <a:latin typeface="Arial"/>
                <a:cs typeface="Arial"/>
              </a:rPr>
              <a:t>voting-app</a:t>
            </a:r>
            <a:endParaRPr sz="1200">
              <a:latin typeface="Arial"/>
              <a:cs typeface="Arial"/>
            </a:endParaRPr>
          </a:p>
          <a:p>
            <a:pPr marL="832485">
              <a:lnSpc>
                <a:spcPct val="100000"/>
              </a:lnSpc>
              <a:spcBef>
                <a:spcPts val="27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84300" indent="-185420">
              <a:lnSpc>
                <a:spcPct val="100000"/>
              </a:lnSpc>
              <a:spcBef>
                <a:spcPts val="405"/>
              </a:spcBef>
              <a:buChar char="-"/>
              <a:tabLst>
                <a:tab pos="138493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front-end</a:t>
            </a:r>
            <a:endParaRPr sz="1200">
              <a:latin typeface="Courier New"/>
              <a:cs typeface="Courier New"/>
            </a:endParaRPr>
          </a:p>
          <a:p>
            <a:pPr marL="138112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8176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355"/>
              </a:spcBef>
            </a:pPr>
            <a:r>
              <a:rPr sz="1200" spc="190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200">
              <a:latin typeface="Arial"/>
              <a:cs typeface="Arial"/>
            </a:endParaRPr>
          </a:p>
          <a:p>
            <a:pPr marL="829944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3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70" dirty="0">
                <a:solidFill>
                  <a:srgbClr val="D9D9D9"/>
                </a:solidFill>
                <a:latin typeface="Arial"/>
                <a:cs typeface="Arial"/>
              </a:rPr>
              <a:t>result</a:t>
            </a:r>
            <a:endParaRPr sz="1200">
              <a:latin typeface="Arial"/>
              <a:cs typeface="Arial"/>
            </a:endParaRPr>
          </a:p>
          <a:p>
            <a:pPr marL="843915">
              <a:lnSpc>
                <a:spcPct val="100000"/>
              </a:lnSpc>
              <a:spcBef>
                <a:spcPts val="37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5730" indent="-185420">
              <a:lnSpc>
                <a:spcPct val="100000"/>
              </a:lnSpc>
              <a:spcBef>
                <a:spcPts val="409"/>
              </a:spcBef>
              <a:buChar char="-"/>
              <a:tabLst>
                <a:tab pos="139636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front-end</a:t>
            </a:r>
            <a:endParaRPr sz="1200">
              <a:latin typeface="Courier New"/>
              <a:cs typeface="Courier New"/>
            </a:endParaRPr>
          </a:p>
          <a:p>
            <a:pPr marL="139255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9319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365760" marR="1145540" indent="1270">
              <a:lnSpc>
                <a:spcPct val="128299"/>
              </a:lnSpc>
              <a:spcBef>
                <a:spcPts val="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o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-e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d: 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back-end: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2744" y="582168"/>
            <a:ext cx="784275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07" y="1663141"/>
            <a:ext cx="42741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3000"/>
              </a:lnSpc>
              <a:spcBef>
                <a:spcPts val="100"/>
              </a:spcBef>
              <a:tabLst>
                <a:tab pos="786765" algn="l"/>
                <a:tab pos="1499235" algn="l"/>
                <a:tab pos="2155825" algn="l"/>
                <a:tab pos="2818130" algn="l"/>
                <a:tab pos="350202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</a:pPr>
            <a:r>
              <a:rPr sz="9600" spc="4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47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6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22" y="364058"/>
            <a:ext cx="1402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5" dirty="0">
                <a:solidFill>
                  <a:srgbClr val="FF33CC"/>
                </a:solidFill>
                <a:latin typeface="Trebuchet MS"/>
                <a:cs typeface="Trebuchet MS"/>
              </a:rPr>
              <a:t>Ima</a:t>
            </a:r>
            <a:r>
              <a:rPr sz="4400" spc="-200" dirty="0">
                <a:solidFill>
                  <a:srgbClr val="FF33CC"/>
                </a:solidFill>
                <a:latin typeface="Trebuchet MS"/>
                <a:cs typeface="Trebuchet MS"/>
              </a:rPr>
              <a:t>g</a:t>
            </a:r>
            <a:r>
              <a:rPr sz="4400" spc="-225" dirty="0">
                <a:solidFill>
                  <a:srgbClr val="FF33CC"/>
                </a:solidFill>
                <a:latin typeface="Trebuchet MS"/>
                <a:cs typeface="Trebuchet MS"/>
              </a:rPr>
              <a:t>e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555" y="1979650"/>
            <a:ext cx="6160135" cy="541655"/>
            <a:chOff x="638555" y="1979650"/>
            <a:chExt cx="6160135" cy="541655"/>
          </a:xfrm>
        </p:grpSpPr>
        <p:sp>
          <p:nvSpPr>
            <p:cNvPr id="4" name="object 4"/>
            <p:cNvSpPr/>
            <p:nvPr/>
          </p:nvSpPr>
          <p:spPr>
            <a:xfrm>
              <a:off x="638555" y="1997951"/>
              <a:ext cx="6160008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79" y="1979650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7991" y="2037588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5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4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80" y="2053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Sharing </a:t>
            </a:r>
            <a:r>
              <a:rPr spc="-215" dirty="0"/>
              <a:t>the</a:t>
            </a:r>
            <a:r>
              <a:rPr spc="-555" dirty="0"/>
              <a:t> </a:t>
            </a:r>
            <a:r>
              <a:rPr spc="-260" dirty="0"/>
              <a:t>kernel</a:t>
            </a:r>
          </a:p>
        </p:txBody>
      </p:sp>
      <p:sp>
        <p:nvSpPr>
          <p:cNvPr id="3" name="object 3"/>
          <p:cNvSpPr/>
          <p:nvPr/>
        </p:nvSpPr>
        <p:spPr>
          <a:xfrm>
            <a:off x="2575822" y="4300631"/>
            <a:ext cx="6875145" cy="428625"/>
          </a:xfrm>
          <a:custGeom>
            <a:avLst/>
            <a:gdLst/>
            <a:ahLst/>
            <a:cxnLst/>
            <a:rect l="l" t="t" r="r" b="b"/>
            <a:pathLst>
              <a:path w="6875145" h="428625">
                <a:moveTo>
                  <a:pt x="6874764" y="0"/>
                </a:moveTo>
                <a:lnTo>
                  <a:pt x="0" y="0"/>
                </a:lnTo>
                <a:lnTo>
                  <a:pt x="0" y="428243"/>
                </a:lnTo>
                <a:lnTo>
                  <a:pt x="6874764" y="428243"/>
                </a:lnTo>
                <a:lnTo>
                  <a:pt x="6874764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575821" y="4343304"/>
            <a:ext cx="6875145" cy="42862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Ubuntu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4550" y="3732465"/>
            <a:ext cx="6875145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6328" y="4246383"/>
            <a:ext cx="513588" cy="51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810243" y="1569516"/>
            <a:ext cx="1304925" cy="1235075"/>
            <a:chOff x="8810243" y="1569516"/>
            <a:chExt cx="1304925" cy="1235075"/>
          </a:xfrm>
        </p:grpSpPr>
        <p:sp>
          <p:nvSpPr>
            <p:cNvPr id="8" name="object 8"/>
            <p:cNvSpPr/>
            <p:nvPr/>
          </p:nvSpPr>
          <p:spPr>
            <a:xfrm>
              <a:off x="8810243" y="1575612"/>
              <a:ext cx="1298448" cy="1228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61703" y="1792223"/>
              <a:ext cx="794003" cy="794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10243" y="1569516"/>
              <a:ext cx="1304544" cy="12346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749295" y="1554289"/>
            <a:ext cx="1321435" cy="1250315"/>
            <a:chOff x="2749295" y="1554289"/>
            <a:chExt cx="1321435" cy="1250315"/>
          </a:xfrm>
        </p:grpSpPr>
        <p:sp>
          <p:nvSpPr>
            <p:cNvPr id="12" name="object 12"/>
            <p:cNvSpPr/>
            <p:nvPr/>
          </p:nvSpPr>
          <p:spPr>
            <a:xfrm>
              <a:off x="2749295" y="1554289"/>
              <a:ext cx="1321308" cy="12498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96183" y="1636776"/>
              <a:ext cx="798576" cy="798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15411" y="2435351"/>
            <a:ext cx="988060" cy="2774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444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3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7096" y="1563433"/>
            <a:ext cx="1312545" cy="1240790"/>
            <a:chOff x="4197096" y="1563433"/>
            <a:chExt cx="1312545" cy="1240790"/>
          </a:xfrm>
        </p:grpSpPr>
        <p:sp>
          <p:nvSpPr>
            <p:cNvPr id="16" name="object 16"/>
            <p:cNvSpPr/>
            <p:nvPr/>
          </p:nvSpPr>
          <p:spPr>
            <a:xfrm>
              <a:off x="4197096" y="1563433"/>
              <a:ext cx="1312164" cy="12407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0768" y="1769364"/>
              <a:ext cx="495300" cy="493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40352" y="2436876"/>
            <a:ext cx="1027430" cy="259079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9384" y="1575612"/>
            <a:ext cx="1298575" cy="1228725"/>
            <a:chOff x="5739384" y="1575612"/>
            <a:chExt cx="1298575" cy="1228725"/>
          </a:xfrm>
        </p:grpSpPr>
        <p:sp>
          <p:nvSpPr>
            <p:cNvPr id="20" name="object 20"/>
            <p:cNvSpPr/>
            <p:nvPr/>
          </p:nvSpPr>
          <p:spPr>
            <a:xfrm>
              <a:off x="5739384" y="1575612"/>
              <a:ext cx="1298447" cy="1228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4664" y="1738884"/>
              <a:ext cx="627888" cy="627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75020" y="2436876"/>
            <a:ext cx="1028700" cy="259079"/>
          </a:xfrm>
          <a:prstGeom prst="rect">
            <a:avLst/>
          </a:prstGeom>
          <a:solidFill>
            <a:srgbClr val="E47300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67956" y="1569529"/>
            <a:ext cx="1312545" cy="1240790"/>
            <a:chOff x="7267956" y="1569529"/>
            <a:chExt cx="1312545" cy="1240790"/>
          </a:xfrm>
        </p:grpSpPr>
        <p:sp>
          <p:nvSpPr>
            <p:cNvPr id="24" name="object 24"/>
            <p:cNvSpPr/>
            <p:nvPr/>
          </p:nvSpPr>
          <p:spPr>
            <a:xfrm>
              <a:off x="7267956" y="1569529"/>
              <a:ext cx="1312163" cy="12407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4196" y="1769363"/>
              <a:ext cx="519683" cy="5196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27976" y="2491739"/>
            <a:ext cx="992505" cy="220979"/>
          </a:xfrm>
          <a:prstGeom prst="rect">
            <a:avLst/>
          </a:prstGeom>
          <a:solidFill>
            <a:srgbClr val="B04692"/>
          </a:solidFill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1735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</a:t>
            </a:r>
            <a:r>
              <a:rPr spc="-200" dirty="0"/>
              <a:t>g</a:t>
            </a:r>
            <a:r>
              <a:rPr spc="-22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5" y="3121913"/>
            <a:ext cx="12439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dirty="0">
                <a:solidFill>
                  <a:srgbClr val="CC7831"/>
                </a:solidFill>
                <a:latin typeface="Courier New"/>
                <a:cs typeface="Courier New"/>
              </a:rPr>
              <a:t>image: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64195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7376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2180" y="3065144"/>
            <a:ext cx="436626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baseline="-8385" dirty="0">
                <a:solidFill>
                  <a:srgbClr val="FF66A2"/>
                </a:solidFill>
                <a:latin typeface="Courier New"/>
                <a:cs typeface="Courier New"/>
              </a:rPr>
              <a:t>docker.io/</a:t>
            </a:r>
            <a:r>
              <a:rPr sz="3975" spc="-2002" baseline="-8385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66A2"/>
                </a:solidFill>
                <a:latin typeface="Courier New"/>
                <a:cs typeface="Courier New"/>
              </a:rPr>
              <a:t>nginx/nginx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0267" y="3701796"/>
            <a:ext cx="1777364" cy="495300"/>
          </a:xfrm>
          <a:custGeom>
            <a:avLst/>
            <a:gdLst/>
            <a:ahLst/>
            <a:cxnLst/>
            <a:rect l="l" t="t" r="r" b="b"/>
            <a:pathLst>
              <a:path w="1777364" h="495300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7359" y="4408423"/>
            <a:ext cx="522859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00"/>
              </a:spcBef>
              <a:tabLst>
                <a:tab pos="1720214" algn="l"/>
                <a:tab pos="2838450" algn="l"/>
              </a:tabLst>
            </a:pPr>
            <a:r>
              <a:rPr sz="2400" spc="-10" dirty="0">
                <a:solidFill>
                  <a:schemeClr val="accent1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Registry	</a:t>
            </a:r>
            <a:r>
              <a:rPr sz="24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User/	Image/</a:t>
            </a:r>
            <a:endParaRPr sz="2400" dirty="0">
              <a:solidFill>
                <a:schemeClr val="accent1">
                  <a:lumMod val="20000"/>
                  <a:lumOff val="80000"/>
                </a:schemeClr>
              </a:solidFill>
              <a:latin typeface="Carlito"/>
              <a:cs typeface="Carlito"/>
            </a:endParaRPr>
          </a:p>
          <a:p>
            <a:pPr marL="1400810" algn="ctr">
              <a:lnSpc>
                <a:spcPct val="100000"/>
              </a:lnSpc>
            </a:pPr>
            <a:r>
              <a:rPr sz="2400" spc="-10" dirty="0">
                <a:solidFill>
                  <a:schemeClr val="accent1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Account</a:t>
            </a:r>
            <a:r>
              <a:rPr sz="2400" spc="-235" dirty="0">
                <a:solidFill>
                  <a:schemeClr val="accent1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chemeClr val="accent1">
                    <a:lumMod val="20000"/>
                    <a:lumOff val="80000"/>
                  </a:schemeClr>
                </a:solidFill>
                <a:latin typeface="Carlito"/>
                <a:cs typeface="Carlito"/>
              </a:rPr>
              <a:t>Repository</a:t>
            </a:r>
            <a:endParaRPr sz="2400" dirty="0">
              <a:solidFill>
                <a:schemeClr val="accent1">
                  <a:lumMod val="20000"/>
                  <a:lumOff val="80000"/>
                </a:schemeClr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gcr.io/</a:t>
            </a:r>
            <a:r>
              <a:rPr sz="1600" spc="-36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kubernetes-e2e-test-images/dnsutils</a:t>
            </a:r>
            <a:endParaRPr sz="1600" dirty="0">
              <a:solidFill>
                <a:schemeClr val="accent1">
                  <a:lumMod val="20000"/>
                  <a:lumOff val="8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31920" y="0"/>
            <a:ext cx="5389245" cy="1487805"/>
            <a:chOff x="3931920" y="0"/>
            <a:chExt cx="5389245" cy="1487805"/>
          </a:xfrm>
        </p:grpSpPr>
        <p:sp>
          <p:nvSpPr>
            <p:cNvPr id="10" name="object 10"/>
            <p:cNvSpPr/>
            <p:nvPr/>
          </p:nvSpPr>
          <p:spPr>
            <a:xfrm>
              <a:off x="3931920" y="0"/>
              <a:ext cx="5388864" cy="1487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2808" y="0"/>
              <a:ext cx="1472184" cy="737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1858" y="0"/>
              <a:ext cx="5273365" cy="1413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86958" y="0"/>
            <a:ext cx="110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docker.io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Hub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0" dirty="0"/>
              <a:t>Private</a:t>
            </a:r>
            <a:r>
              <a:rPr spc="-390" dirty="0"/>
              <a:t> </a:t>
            </a:r>
            <a:r>
              <a:rPr spc="-225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241" y="1740154"/>
            <a:ext cx="11075670" cy="1541780"/>
            <a:chOff x="920241" y="1740154"/>
            <a:chExt cx="11075670" cy="1541780"/>
          </a:xfrm>
        </p:grpSpPr>
        <p:sp>
          <p:nvSpPr>
            <p:cNvPr id="4" name="object 4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6520" marR="679450">
              <a:lnSpc>
                <a:spcPct val="102299"/>
              </a:lnSpc>
              <a:spcBef>
                <a:spcPts val="300"/>
              </a:spcBef>
            </a:pPr>
            <a:r>
              <a:rPr sz="1300" spc="95" dirty="0">
                <a:solidFill>
                  <a:srgbClr val="7E7E7E"/>
                </a:solidFill>
                <a:latin typeface="Arial"/>
                <a:cs typeface="Arial"/>
              </a:rPr>
              <a:t>Login </a:t>
            </a:r>
            <a:r>
              <a:rPr sz="1300" spc="155" dirty="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</a:t>
            </a:r>
            <a:r>
              <a:rPr sz="1300" spc="80" dirty="0">
                <a:solidFill>
                  <a:srgbClr val="7E7E7E"/>
                </a:solidFill>
                <a:latin typeface="Arial"/>
                <a:cs typeface="Arial"/>
              </a:rPr>
              <a:t>ID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300" spc="30" dirty="0">
                <a:solidFill>
                  <a:srgbClr val="7E7E7E"/>
                </a:solidFill>
                <a:latin typeface="Arial"/>
                <a:cs typeface="Arial"/>
              </a:rPr>
              <a:t>push </a:t>
            </a:r>
            <a:r>
              <a:rPr sz="1300" spc="10" dirty="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sz="1300" spc="225" dirty="0">
                <a:solidFill>
                  <a:srgbClr val="7E7E7E"/>
                </a:solidFill>
                <a:latin typeface="Arial"/>
                <a:cs typeface="Arial"/>
              </a:rPr>
              <a:t>pull </a:t>
            </a:r>
            <a:r>
              <a:rPr sz="1300" spc="35" dirty="0">
                <a:solidFill>
                  <a:srgbClr val="7E7E7E"/>
                </a:solidFill>
                <a:latin typeface="Arial"/>
                <a:cs typeface="Arial"/>
              </a:rPr>
              <a:t>images </a:t>
            </a:r>
            <a:r>
              <a:rPr sz="1300" spc="80" dirty="0">
                <a:solidFill>
                  <a:srgbClr val="7E7E7E"/>
                </a:solidFill>
                <a:latin typeface="Arial"/>
                <a:cs typeface="Arial"/>
              </a:rPr>
              <a:t>from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Hub. </a:t>
            </a:r>
            <a:r>
              <a:rPr sz="1300" spc="370" dirty="0">
                <a:solidFill>
                  <a:srgbClr val="7E7E7E"/>
                </a:solidFill>
                <a:latin typeface="Arial"/>
                <a:cs typeface="Arial"/>
              </a:rPr>
              <a:t>If </a:t>
            </a:r>
            <a:r>
              <a:rPr sz="1300" spc="35" dirty="0">
                <a:solidFill>
                  <a:srgbClr val="7E7E7E"/>
                </a:solidFill>
                <a:latin typeface="Arial"/>
                <a:cs typeface="Arial"/>
              </a:rPr>
              <a:t>you </a:t>
            </a:r>
            <a:r>
              <a:rPr sz="1300" spc="175" dirty="0">
                <a:solidFill>
                  <a:srgbClr val="7E7E7E"/>
                </a:solidFill>
                <a:latin typeface="Arial"/>
                <a:cs typeface="Arial"/>
              </a:rPr>
              <a:t>don't </a:t>
            </a:r>
            <a:r>
              <a:rPr sz="1300" spc="25" dirty="0">
                <a:solidFill>
                  <a:srgbClr val="7E7E7E"/>
                </a:solidFill>
                <a:latin typeface="Arial"/>
                <a:cs typeface="Arial"/>
              </a:rPr>
              <a:t>have </a:t>
            </a:r>
            <a:r>
              <a:rPr sz="1300" spc="5" dirty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</a:t>
            </a:r>
            <a:r>
              <a:rPr sz="1300" spc="180" dirty="0">
                <a:solidFill>
                  <a:srgbClr val="7E7E7E"/>
                </a:solidFill>
                <a:latin typeface="Arial"/>
                <a:cs typeface="Arial"/>
              </a:rPr>
              <a:t>ID, </a:t>
            </a:r>
            <a:r>
              <a:rPr sz="1300" spc="10" dirty="0">
                <a:solidFill>
                  <a:srgbClr val="7E7E7E"/>
                </a:solidFill>
                <a:latin typeface="Arial"/>
                <a:cs typeface="Arial"/>
              </a:rPr>
              <a:t>head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over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 </a:t>
            </a:r>
            <a:r>
              <a:rPr sz="1300" spc="135" dirty="0">
                <a:solidFill>
                  <a:srgbClr val="7E7E7E"/>
                </a:solidFill>
                <a:latin typeface="Arial"/>
                <a:cs typeface="Arial"/>
              </a:rPr>
              <a:t>https://hub.docker.com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300" spc="130" dirty="0">
                <a:solidFill>
                  <a:srgbClr val="7E7E7E"/>
                </a:solidFill>
                <a:latin typeface="Arial"/>
                <a:cs typeface="Arial"/>
              </a:rPr>
              <a:t>create</a:t>
            </a:r>
            <a:r>
              <a:rPr sz="1300" spc="3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one.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Username:</a:t>
            </a:r>
            <a:r>
              <a:rPr sz="13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registry-user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spc="-100" dirty="0">
                <a:solidFill>
                  <a:srgbClr val="FF33CC"/>
                </a:solidFill>
                <a:latin typeface="Arial"/>
                <a:cs typeface="Arial"/>
              </a:rPr>
              <a:t>WARNING! </a:t>
            </a:r>
            <a:r>
              <a:rPr sz="1300" spc="45" dirty="0">
                <a:solidFill>
                  <a:srgbClr val="FF33CC"/>
                </a:solidFill>
                <a:latin typeface="Arial"/>
                <a:cs typeface="Arial"/>
              </a:rPr>
              <a:t>Your </a:t>
            </a:r>
            <a:r>
              <a:rPr sz="1300" spc="35" dirty="0">
                <a:solidFill>
                  <a:srgbClr val="FF33CC"/>
                </a:solidFill>
                <a:latin typeface="Arial"/>
                <a:cs typeface="Arial"/>
              </a:rPr>
              <a:t>password </a:t>
            </a:r>
            <a:r>
              <a:rPr sz="1300" spc="280" dirty="0">
                <a:solidFill>
                  <a:srgbClr val="FF33CC"/>
                </a:solidFill>
                <a:latin typeface="Arial"/>
                <a:cs typeface="Arial"/>
              </a:rPr>
              <a:t>will </a:t>
            </a:r>
            <a:r>
              <a:rPr sz="1300" spc="5" dirty="0">
                <a:solidFill>
                  <a:srgbClr val="FF33CC"/>
                </a:solidFill>
                <a:latin typeface="Arial"/>
                <a:cs typeface="Arial"/>
              </a:rPr>
              <a:t>be </a:t>
            </a:r>
            <a:r>
              <a:rPr sz="1300" spc="130" dirty="0">
                <a:solidFill>
                  <a:srgbClr val="FF33CC"/>
                </a:solidFill>
                <a:latin typeface="Arial"/>
                <a:cs typeface="Arial"/>
              </a:rPr>
              <a:t>stored </a:t>
            </a:r>
            <a:r>
              <a:rPr sz="1300" spc="80" dirty="0">
                <a:solidFill>
                  <a:srgbClr val="FF33CC"/>
                </a:solidFill>
                <a:latin typeface="Arial"/>
                <a:cs typeface="Arial"/>
              </a:rPr>
              <a:t>unencrypted </a:t>
            </a:r>
            <a:r>
              <a:rPr sz="1300" spc="225" dirty="0">
                <a:solidFill>
                  <a:srgbClr val="FF33CC"/>
                </a:solidFill>
                <a:latin typeface="Arial"/>
                <a:cs typeface="Arial"/>
              </a:rPr>
              <a:t>in</a:t>
            </a:r>
            <a:r>
              <a:rPr sz="1300" spc="-5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1300" spc="150" dirty="0">
                <a:solidFill>
                  <a:srgbClr val="FF33CC"/>
                </a:solidFill>
                <a:latin typeface="Arial"/>
                <a:cs typeface="Arial"/>
              </a:rPr>
              <a:t>/home/vagrant/.docker/config.json.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1300" spc="95" dirty="0">
                <a:solidFill>
                  <a:srgbClr val="CC00FF"/>
                </a:solidFill>
                <a:latin typeface="Arial"/>
                <a:cs typeface="Arial"/>
              </a:rPr>
              <a:t>Login</a:t>
            </a:r>
            <a:r>
              <a:rPr sz="1300" spc="37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CC00FF"/>
                </a:solidFill>
                <a:latin typeface="Arial"/>
                <a:cs typeface="Arial"/>
              </a:rPr>
              <a:t>Succeeded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sp>
          <p:nvSpPr>
            <p:cNvPr id="8" name="object 8"/>
            <p:cNvSpPr/>
            <p:nvPr/>
          </p:nvSpPr>
          <p:spPr>
            <a:xfrm>
              <a:off x="867155" y="136701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9179" y="1350238"/>
              <a:ext cx="3913632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0496" y="1406652"/>
            <a:ext cx="6522720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95" dirty="0">
                <a:solidFill>
                  <a:srgbClr val="D9D9D9"/>
                </a:solidFill>
                <a:latin typeface="Arial"/>
                <a:cs typeface="Arial"/>
              </a:rPr>
              <a:t>login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25" dirty="0">
                <a:solidFill>
                  <a:srgbClr val="D9D9D9"/>
                </a:solidFill>
                <a:latin typeface="Arial"/>
                <a:cs typeface="Arial"/>
              </a:rPr>
              <a:t>private-registry.io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7155" y="3884650"/>
            <a:ext cx="6160135" cy="541655"/>
            <a:chOff x="867155" y="3884650"/>
            <a:chExt cx="6160135" cy="541655"/>
          </a:xfrm>
        </p:grpSpPr>
        <p:sp>
          <p:nvSpPr>
            <p:cNvPr id="14" name="object 14"/>
            <p:cNvSpPr/>
            <p:nvPr/>
          </p:nvSpPr>
          <p:spPr>
            <a:xfrm>
              <a:off x="867155" y="3902951"/>
              <a:ext cx="6160008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9179" y="3884650"/>
              <a:ext cx="5692140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6591" y="3942587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95" dirty="0">
                <a:solidFill>
                  <a:srgbClr val="D9D9D9"/>
                </a:solidFill>
                <a:latin typeface="Arial"/>
                <a:cs typeface="Arial"/>
              </a:rPr>
              <a:t>private-registry.io/apps/internal-app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580" y="3958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Deploy </a:t>
            </a:r>
            <a:r>
              <a:rPr spc="-270" dirty="0"/>
              <a:t>Private</a:t>
            </a:r>
            <a:r>
              <a:rPr spc="-540" dirty="0"/>
              <a:t> </a:t>
            </a:r>
            <a:r>
              <a:rPr spc="-225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sp>
          <p:nvSpPr>
            <p:cNvPr id="4" name="object 4"/>
            <p:cNvSpPr/>
            <p:nvPr/>
          </p:nvSpPr>
          <p:spPr>
            <a:xfrm>
              <a:off x="867155" y="136701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9179" y="1350238"/>
              <a:ext cx="6248400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6591" y="140665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600" spc="16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600" spc="165" dirty="0">
                <a:solidFill>
                  <a:srgbClr val="D9D9D9"/>
                </a:solidFill>
                <a:latin typeface="Arial"/>
                <a:cs typeface="Arial"/>
              </a:rPr>
              <a:t>-p </a:t>
            </a:r>
            <a:r>
              <a:rPr sz="1600" spc="30" dirty="0">
                <a:solidFill>
                  <a:srgbClr val="D9D9D9"/>
                </a:solidFill>
                <a:latin typeface="Arial"/>
                <a:cs typeface="Arial"/>
              </a:rPr>
              <a:t>5000:5000 --name </a:t>
            </a:r>
            <a:r>
              <a:rPr sz="1600" spc="215" dirty="0">
                <a:solidFill>
                  <a:srgbClr val="D9D9D9"/>
                </a:solidFill>
                <a:latin typeface="Arial"/>
                <a:cs typeface="Arial"/>
              </a:rPr>
              <a:t>registry</a:t>
            </a:r>
            <a:r>
              <a:rPr sz="16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15" dirty="0">
                <a:solidFill>
                  <a:srgbClr val="D9D9D9"/>
                </a:solidFill>
                <a:latin typeface="Arial"/>
                <a:cs typeface="Arial"/>
              </a:rPr>
              <a:t>registry:2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67155" y="2156434"/>
            <a:ext cx="6631305" cy="541655"/>
            <a:chOff x="867155" y="2156434"/>
            <a:chExt cx="6631305" cy="541655"/>
          </a:xfrm>
        </p:grpSpPr>
        <p:sp>
          <p:nvSpPr>
            <p:cNvPr id="10" name="object 10"/>
            <p:cNvSpPr/>
            <p:nvPr/>
          </p:nvSpPr>
          <p:spPr>
            <a:xfrm>
              <a:off x="867155" y="217473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9179" y="2156434"/>
              <a:ext cx="5803392" cy="541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6591" y="221437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26591" y="2214372"/>
            <a:ext cx="6517005" cy="33845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9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dirty="0">
                <a:solidFill>
                  <a:srgbClr val="D9D9D9"/>
                </a:solidFill>
                <a:latin typeface="Arial"/>
                <a:cs typeface="Arial"/>
              </a:rPr>
              <a:t>image </a:t>
            </a:r>
            <a:r>
              <a:rPr sz="1600" spc="130" dirty="0">
                <a:solidFill>
                  <a:srgbClr val="D9D9D9"/>
                </a:solidFill>
                <a:latin typeface="Arial"/>
                <a:cs typeface="Arial"/>
              </a:rPr>
              <a:t>tag </a:t>
            </a:r>
            <a:r>
              <a:rPr sz="1600" spc="-5" dirty="0">
                <a:solidFill>
                  <a:srgbClr val="D9D9D9"/>
                </a:solidFill>
                <a:latin typeface="Arial"/>
                <a:cs typeface="Arial"/>
              </a:rPr>
              <a:t>my-image</a:t>
            </a:r>
            <a:r>
              <a:rPr sz="16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580" y="223062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67155" y="3040354"/>
            <a:ext cx="6631305" cy="541655"/>
            <a:chOff x="867155" y="3040354"/>
            <a:chExt cx="6631305" cy="541655"/>
          </a:xfrm>
        </p:grpSpPr>
        <p:sp>
          <p:nvSpPr>
            <p:cNvPr id="16" name="object 16"/>
            <p:cNvSpPr/>
            <p:nvPr/>
          </p:nvSpPr>
          <p:spPr>
            <a:xfrm>
              <a:off x="867155" y="305865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79" y="3040354"/>
              <a:ext cx="4247388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6591" y="3098291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6591" y="309829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5" dirty="0">
                <a:solidFill>
                  <a:srgbClr val="D9D9D9"/>
                </a:solidFill>
                <a:latin typeface="Arial"/>
                <a:cs typeface="Arial"/>
              </a:rPr>
              <a:t>push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9580" y="311454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71727" y="3948658"/>
            <a:ext cx="6631305" cy="541655"/>
            <a:chOff x="871727" y="3948658"/>
            <a:chExt cx="6631305" cy="541655"/>
          </a:xfrm>
        </p:grpSpPr>
        <p:sp>
          <p:nvSpPr>
            <p:cNvPr id="22" name="object 22"/>
            <p:cNvSpPr/>
            <p:nvPr/>
          </p:nvSpPr>
          <p:spPr>
            <a:xfrm>
              <a:off x="871727" y="3966959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3751" y="3948658"/>
              <a:ext cx="4247388" cy="541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1163" y="4006595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31163" y="4006596"/>
            <a:ext cx="6517005" cy="3384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5369" y="402284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67155" y="4704562"/>
            <a:ext cx="6631305" cy="541655"/>
            <a:chOff x="867155" y="4704562"/>
            <a:chExt cx="6631305" cy="541655"/>
          </a:xfrm>
        </p:grpSpPr>
        <p:sp>
          <p:nvSpPr>
            <p:cNvPr id="28" name="object 28"/>
            <p:cNvSpPr/>
            <p:nvPr/>
          </p:nvSpPr>
          <p:spPr>
            <a:xfrm>
              <a:off x="867155" y="4721351"/>
              <a:ext cx="6630924" cy="4526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9179" y="4704562"/>
              <a:ext cx="4803648" cy="5410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6591" y="4760975"/>
              <a:ext cx="6517005" cy="340360"/>
            </a:xfrm>
            <a:custGeom>
              <a:avLst/>
              <a:gdLst/>
              <a:ahLst/>
              <a:cxnLst/>
              <a:rect l="l" t="t" r="r" b="b"/>
              <a:pathLst>
                <a:path w="6517005" h="340360">
                  <a:moveTo>
                    <a:pt x="651662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6516624" y="339851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6591" y="4760976"/>
            <a:ext cx="6517005" cy="3403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 </a:t>
            </a:r>
            <a:r>
              <a:rPr sz="1600" spc="65" dirty="0">
                <a:solidFill>
                  <a:srgbClr val="D9D9D9"/>
                </a:solidFill>
                <a:latin typeface="Arial"/>
                <a:cs typeface="Arial"/>
              </a:rPr>
              <a:t>192.168.56.100:5000/my-image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49580" y="4777401"/>
            <a:ext cx="213995" cy="274955"/>
          </a:xfrm>
          <a:custGeom>
            <a:avLst/>
            <a:gdLst/>
            <a:ahLst/>
            <a:cxnLst/>
            <a:rect l="l" t="t" r="r" b="b"/>
            <a:pathLst>
              <a:path w="213994" h="274954">
                <a:moveTo>
                  <a:pt x="0" y="0"/>
                </a:moveTo>
                <a:lnTo>
                  <a:pt x="0" y="274626"/>
                </a:lnTo>
                <a:lnTo>
                  <a:pt x="213410" y="137319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492" y="582168"/>
            <a:ext cx="7303516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1347" y="1663141"/>
            <a:ext cx="3748404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>
              <a:lnSpc>
                <a:spcPts val="3000"/>
              </a:lnSpc>
              <a:spcBef>
                <a:spcPts val="100"/>
              </a:spcBef>
              <a:tabLst>
                <a:tab pos="828040" algn="l"/>
                <a:tab pos="1540510" algn="l"/>
                <a:tab pos="2197100" algn="l"/>
                <a:tab pos="2860040" algn="l"/>
                <a:tab pos="35439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246" y="1708150"/>
            <a:ext cx="3390265" cy="2451100"/>
            <a:chOff x="5143246" y="1708150"/>
            <a:chExt cx="3390265" cy="2451100"/>
          </a:xfrm>
        </p:grpSpPr>
        <p:sp>
          <p:nvSpPr>
            <p:cNvPr id="3" name="object 3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3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3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3" y="2032000"/>
                  </a:lnTo>
                  <a:lnTo>
                    <a:pt x="3377183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3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3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3" y="406400"/>
                  </a:lnTo>
                  <a:lnTo>
                    <a:pt x="3377183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3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76821" y="1854835"/>
            <a:ext cx="524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85DF"/>
                </a:solidFill>
                <a:latin typeface="Carlito"/>
                <a:cs typeface="Carlito"/>
              </a:rPr>
              <a:t>Laptop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80" dirty="0"/>
              <a:t> </a:t>
            </a:r>
            <a:r>
              <a:rPr spc="-185" dirty="0"/>
              <a:t>Engine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34186" y="1708150"/>
            <a:ext cx="3390265" cy="2451100"/>
            <a:chOff x="1234186" y="1708150"/>
            <a:chExt cx="3390265" cy="2451100"/>
          </a:xfrm>
        </p:grpSpPr>
        <p:sp>
          <p:nvSpPr>
            <p:cNvPr id="8" name="object 8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4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4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4" y="2032000"/>
                  </a:lnTo>
                  <a:lnTo>
                    <a:pt x="3377184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4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4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4" y="406400"/>
                  </a:lnTo>
                  <a:lnTo>
                    <a:pt x="3377184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4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01951" y="1854835"/>
            <a:ext cx="105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400" spc="-6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85DF"/>
                </a:solidFill>
                <a:latin typeface="Carlito"/>
                <a:cs typeface="Carlito"/>
              </a:rPr>
              <a:t>Engine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7377" y="3517138"/>
            <a:ext cx="2540000" cy="457834"/>
            <a:chOff x="1627377" y="3517138"/>
            <a:chExt cx="2540000" cy="457834"/>
          </a:xfrm>
        </p:grpSpPr>
        <p:sp>
          <p:nvSpPr>
            <p:cNvPr id="12" name="object 12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23261" y="3599815"/>
            <a:ext cx="1346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600" spc="-3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Deamon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7377" y="2197354"/>
            <a:ext cx="2540000" cy="1117600"/>
            <a:chOff x="1627377" y="2197354"/>
            <a:chExt cx="2540000" cy="1117600"/>
          </a:xfrm>
        </p:grpSpPr>
        <p:sp>
          <p:nvSpPr>
            <p:cNvPr id="16" name="object 16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2452624" y="445008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40"/>
                  </a:lnTo>
                  <a:lnTo>
                    <a:pt x="2526792" y="74168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8"/>
                  </a:lnTo>
                  <a:lnTo>
                    <a:pt x="2526792" y="370840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50338" y="2279649"/>
            <a:ext cx="892810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600" spc="-4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CLI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85725">
              <a:lnSpc>
                <a:spcPct val="100000"/>
              </a:lnSpc>
              <a:spcBef>
                <a:spcPts val="1320"/>
              </a:spcBef>
            </a:pP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REST</a:t>
            </a: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66A2"/>
                </a:solidFill>
                <a:latin typeface="Carlito"/>
                <a:cs typeface="Carlito"/>
              </a:rPr>
              <a:t>API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19400" y="2590800"/>
            <a:ext cx="6294120" cy="1518285"/>
            <a:chOff x="2819400" y="2590800"/>
            <a:chExt cx="6294120" cy="1518285"/>
          </a:xfrm>
        </p:grpSpPr>
        <p:sp>
          <p:nvSpPr>
            <p:cNvPr id="22" name="object 22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512570" y="47625"/>
                  </a:ln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1512570" y="142875"/>
                  </a:lnTo>
                  <a:lnTo>
                    <a:pt x="1512570" y="190500"/>
                  </a:lnTo>
                  <a:lnTo>
                    <a:pt x="1607820" y="95250"/>
                  </a:lnTo>
                  <a:lnTo>
                    <a:pt x="151257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607820" y="95250"/>
                  </a:lnTo>
                  <a:lnTo>
                    <a:pt x="1512570" y="190500"/>
                  </a:lnTo>
                  <a:lnTo>
                    <a:pt x="1512570" y="142875"/>
                  </a:lnTo>
                  <a:lnTo>
                    <a:pt x="95250" y="142875"/>
                  </a:lnTo>
                  <a:lnTo>
                    <a:pt x="95250" y="190500"/>
                  </a:lnTo>
                  <a:lnTo>
                    <a:pt x="0" y="95250"/>
                  </a:lnTo>
                  <a:lnTo>
                    <a:pt x="95250" y="0"/>
                  </a:lnTo>
                  <a:lnTo>
                    <a:pt x="95250" y="47625"/>
                  </a:lnTo>
                  <a:lnTo>
                    <a:pt x="1512570" y="47625"/>
                  </a:lnTo>
                  <a:lnTo>
                    <a:pt x="1512570" y="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5900" y="3628593"/>
              <a:ext cx="3817620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80660" y="3621011"/>
              <a:ext cx="377342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55335" y="3668267"/>
            <a:ext cx="37033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–H=remote-docker-engine:2375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80659" y="4314431"/>
            <a:ext cx="3976370" cy="488315"/>
            <a:chOff x="5280659" y="4314431"/>
            <a:chExt cx="3976370" cy="488315"/>
          </a:xfrm>
        </p:grpSpPr>
        <p:sp>
          <p:nvSpPr>
            <p:cNvPr id="32" name="object 32"/>
            <p:cNvSpPr/>
            <p:nvPr/>
          </p:nvSpPr>
          <p:spPr>
            <a:xfrm>
              <a:off x="5295899" y="4323600"/>
              <a:ext cx="3960876" cy="3992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80659" y="4314431"/>
              <a:ext cx="377342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5355335" y="4363211"/>
            <a:ext cx="3846829" cy="287020"/>
          </a:xfrm>
          <a:custGeom>
            <a:avLst/>
            <a:gdLst/>
            <a:ahLst/>
            <a:cxnLst/>
            <a:rect l="l" t="t" r="r" b="b"/>
            <a:pathLst>
              <a:path w="3846829" h="287020">
                <a:moveTo>
                  <a:pt x="3846575" y="0"/>
                </a:moveTo>
                <a:lnTo>
                  <a:pt x="0" y="0"/>
                </a:lnTo>
                <a:lnTo>
                  <a:pt x="0" y="286512"/>
                </a:lnTo>
                <a:lnTo>
                  <a:pt x="3846575" y="286512"/>
                </a:lnTo>
                <a:lnTo>
                  <a:pt x="38465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434710" y="4386198"/>
            <a:ext cx="3470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–H=10.123.2.1:2375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946135" y="2592323"/>
            <a:ext cx="1819910" cy="1191895"/>
            <a:chOff x="7946135" y="2592323"/>
            <a:chExt cx="1819910" cy="1191895"/>
          </a:xfrm>
        </p:grpSpPr>
        <p:sp>
          <p:nvSpPr>
            <p:cNvPr id="8" name="object 8"/>
            <p:cNvSpPr/>
            <p:nvPr/>
          </p:nvSpPr>
          <p:spPr>
            <a:xfrm>
              <a:off x="8805671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1707642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707642" y="598932"/>
                  </a:lnTo>
                  <a:lnTo>
                    <a:pt x="1746492" y="591085"/>
                  </a:lnTo>
                  <a:lnTo>
                    <a:pt x="1778222" y="569690"/>
                  </a:lnTo>
                  <a:lnTo>
                    <a:pt x="1799617" y="537960"/>
                  </a:lnTo>
                  <a:lnTo>
                    <a:pt x="1807464" y="499110"/>
                  </a:lnTo>
                  <a:lnTo>
                    <a:pt x="1807464" y="99822"/>
                  </a:lnTo>
                  <a:lnTo>
                    <a:pt x="1799617" y="60971"/>
                  </a:lnTo>
                  <a:lnTo>
                    <a:pt x="1778222" y="29241"/>
                  </a:lnTo>
                  <a:lnTo>
                    <a:pt x="1746492" y="7846"/>
                  </a:lnTo>
                  <a:lnTo>
                    <a:pt x="1707642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2" y="0"/>
                  </a:lnTo>
                  <a:lnTo>
                    <a:pt x="1707642" y="0"/>
                  </a:lnTo>
                  <a:lnTo>
                    <a:pt x="1746492" y="7846"/>
                  </a:lnTo>
                  <a:lnTo>
                    <a:pt x="1778222" y="29241"/>
                  </a:lnTo>
                  <a:lnTo>
                    <a:pt x="1799617" y="60971"/>
                  </a:lnTo>
                  <a:lnTo>
                    <a:pt x="1807464" y="99822"/>
                  </a:lnTo>
                  <a:lnTo>
                    <a:pt x="1807464" y="499110"/>
                  </a:lnTo>
                  <a:lnTo>
                    <a:pt x="1799617" y="537960"/>
                  </a:lnTo>
                  <a:lnTo>
                    <a:pt x="1778222" y="569690"/>
                  </a:lnTo>
                  <a:lnTo>
                    <a:pt x="1746492" y="591085"/>
                  </a:lnTo>
                  <a:lnTo>
                    <a:pt x="1707642" y="598932"/>
                  </a:lnTo>
                  <a:lnTo>
                    <a:pt x="99822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270503" y="3244545"/>
            <a:ext cx="1694814" cy="457834"/>
            <a:chOff x="3270503" y="3244545"/>
            <a:chExt cx="1694814" cy="457834"/>
          </a:xfrm>
        </p:grpSpPr>
        <p:sp>
          <p:nvSpPr>
            <p:cNvPr id="21" name="object 21"/>
            <p:cNvSpPr/>
            <p:nvPr/>
          </p:nvSpPr>
          <p:spPr>
            <a:xfrm>
              <a:off x="3270503" y="3244545"/>
              <a:ext cx="1694688" cy="4573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3675" y="3477767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663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05628" y="4142232"/>
            <a:ext cx="466725" cy="1294130"/>
            <a:chOff x="5405628" y="4142232"/>
            <a:chExt cx="466725" cy="1294130"/>
          </a:xfrm>
        </p:grpSpPr>
        <p:sp>
          <p:nvSpPr>
            <p:cNvPr id="24" name="object 24"/>
            <p:cNvSpPr/>
            <p:nvPr/>
          </p:nvSpPr>
          <p:spPr>
            <a:xfrm>
              <a:off x="5405628" y="4142232"/>
              <a:ext cx="466344" cy="12938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38800" y="4372356"/>
              <a:ext cx="9525" cy="839469"/>
            </a:xfrm>
            <a:custGeom>
              <a:avLst/>
              <a:gdLst/>
              <a:ahLst/>
              <a:cxnLst/>
              <a:rect l="l" t="t" r="r" b="b"/>
              <a:pathLst>
                <a:path w="9525" h="839470">
                  <a:moveTo>
                    <a:pt x="0" y="0"/>
                  </a:moveTo>
                  <a:lnTo>
                    <a:pt x="9398" y="839089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300215" y="3244545"/>
            <a:ext cx="1874520" cy="457834"/>
            <a:chOff x="6300215" y="3244545"/>
            <a:chExt cx="1874520" cy="457834"/>
          </a:xfrm>
        </p:grpSpPr>
        <p:sp>
          <p:nvSpPr>
            <p:cNvPr id="27" name="object 27"/>
            <p:cNvSpPr/>
            <p:nvPr/>
          </p:nvSpPr>
          <p:spPr>
            <a:xfrm>
              <a:off x="6300215" y="3244545"/>
              <a:ext cx="1874519" cy="45737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33387" y="3477767"/>
              <a:ext cx="1419860" cy="0"/>
            </a:xfrm>
            <a:custGeom>
              <a:avLst/>
              <a:gdLst/>
              <a:ahLst/>
              <a:cxnLst/>
              <a:rect l="l" t="t" r="r" b="b"/>
              <a:pathLst>
                <a:path w="1419859">
                  <a:moveTo>
                    <a:pt x="1419732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038088" y="1802853"/>
            <a:ext cx="1621790" cy="1266825"/>
            <a:chOff x="6038088" y="1802853"/>
            <a:chExt cx="1621790" cy="1266825"/>
          </a:xfrm>
        </p:grpSpPr>
        <p:sp>
          <p:nvSpPr>
            <p:cNvPr id="30" name="object 30"/>
            <p:cNvSpPr/>
            <p:nvPr/>
          </p:nvSpPr>
          <p:spPr>
            <a:xfrm>
              <a:off x="6038088" y="1802853"/>
              <a:ext cx="1621536" cy="12664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71260" y="2036064"/>
              <a:ext cx="1165860" cy="809625"/>
            </a:xfrm>
            <a:custGeom>
              <a:avLst/>
              <a:gdLst/>
              <a:ahLst/>
              <a:cxnLst/>
              <a:rect l="l" t="t" r="r" b="b"/>
              <a:pathLst>
                <a:path w="1165859" h="809625">
                  <a:moveTo>
                    <a:pt x="1165351" y="0"/>
                  </a:moveTo>
                  <a:lnTo>
                    <a:pt x="0" y="809498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756661" y="1420113"/>
            <a:ext cx="2473960" cy="1649730"/>
            <a:chOff x="2756661" y="1420113"/>
            <a:chExt cx="2473960" cy="1649730"/>
          </a:xfrm>
        </p:grpSpPr>
        <p:sp>
          <p:nvSpPr>
            <p:cNvPr id="33" name="object 33"/>
            <p:cNvSpPr/>
            <p:nvPr/>
          </p:nvSpPr>
          <p:spPr>
            <a:xfrm>
              <a:off x="3433571" y="1796795"/>
              <a:ext cx="1796796" cy="12725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66744" y="2029968"/>
              <a:ext cx="1340485" cy="816610"/>
            </a:xfrm>
            <a:custGeom>
              <a:avLst/>
              <a:gdLst/>
              <a:ahLst/>
              <a:cxnLst/>
              <a:rect l="l" t="t" r="r" b="b"/>
              <a:pathLst>
                <a:path w="1340485" h="816610">
                  <a:moveTo>
                    <a:pt x="1340357" y="816483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1706879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3"/>
                  </a:lnTo>
                  <a:lnTo>
                    <a:pt x="1706879" y="603503"/>
                  </a:lnTo>
                  <a:lnTo>
                    <a:pt x="1746009" y="595592"/>
                  </a:lnTo>
                  <a:lnTo>
                    <a:pt x="1777984" y="574024"/>
                  </a:lnTo>
                  <a:lnTo>
                    <a:pt x="1799552" y="542049"/>
                  </a:lnTo>
                  <a:lnTo>
                    <a:pt x="1807464" y="502920"/>
                  </a:lnTo>
                  <a:lnTo>
                    <a:pt x="1807464" y="100584"/>
                  </a:lnTo>
                  <a:lnTo>
                    <a:pt x="1799552" y="61454"/>
                  </a:lnTo>
                  <a:lnTo>
                    <a:pt x="1777984" y="29479"/>
                  </a:lnTo>
                  <a:lnTo>
                    <a:pt x="1746009" y="7911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1706879" y="0"/>
                  </a:lnTo>
                  <a:lnTo>
                    <a:pt x="1746009" y="7911"/>
                  </a:lnTo>
                  <a:lnTo>
                    <a:pt x="1777984" y="29479"/>
                  </a:lnTo>
                  <a:lnTo>
                    <a:pt x="1799552" y="61454"/>
                  </a:lnTo>
                  <a:lnTo>
                    <a:pt x="1807464" y="100584"/>
                  </a:lnTo>
                  <a:lnTo>
                    <a:pt x="1807464" y="502920"/>
                  </a:lnTo>
                  <a:lnTo>
                    <a:pt x="1799552" y="542049"/>
                  </a:lnTo>
                  <a:lnTo>
                    <a:pt x="1777984" y="574024"/>
                  </a:lnTo>
                  <a:lnTo>
                    <a:pt x="1746009" y="595592"/>
                  </a:lnTo>
                  <a:lnTo>
                    <a:pt x="1706879" y="603503"/>
                  </a:lnTo>
                  <a:lnTo>
                    <a:pt x="100583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641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/>
              <a:t>c</a:t>
            </a:r>
            <a:r>
              <a:rPr spc="-95" dirty="0"/>
              <a:t>o</a:t>
            </a:r>
            <a:r>
              <a:rPr spc="-140" dirty="0"/>
              <a:t>n</a:t>
            </a:r>
            <a:r>
              <a:rPr spc="-360" dirty="0"/>
              <a:t>t</a:t>
            </a:r>
            <a:r>
              <a:rPr spc="-240" dirty="0"/>
              <a:t>aineri</a:t>
            </a:r>
            <a:r>
              <a:rPr spc="-350" dirty="0"/>
              <a:t>z</a:t>
            </a:r>
            <a:r>
              <a:rPr spc="-285" dirty="0"/>
              <a:t>a</a:t>
            </a:r>
            <a:r>
              <a:rPr spc="-190" dirty="0"/>
              <a:t>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177032" y="1563751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91639" y="3171444"/>
            <a:ext cx="1818639" cy="614680"/>
            <a:chOff x="1691639" y="3171444"/>
            <a:chExt cx="1818639" cy="614680"/>
          </a:xfrm>
        </p:grpSpPr>
        <p:sp>
          <p:nvSpPr>
            <p:cNvPr id="40" name="object 40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1705610" y="0"/>
                  </a:moveTo>
                  <a:lnTo>
                    <a:pt x="100330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30" y="601980"/>
                  </a:lnTo>
                  <a:lnTo>
                    <a:pt x="1705610" y="601980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30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10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30" y="0"/>
                  </a:lnTo>
                  <a:lnTo>
                    <a:pt x="1705610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30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10" y="601980"/>
                  </a:lnTo>
                  <a:lnTo>
                    <a:pt x="100330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187320" y="3313938"/>
            <a:ext cx="828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27292" y="1427988"/>
            <a:ext cx="1818639" cy="614680"/>
            <a:chOff x="6527292" y="1427988"/>
            <a:chExt cx="1818639" cy="614680"/>
          </a:xfrm>
        </p:grpSpPr>
        <p:sp>
          <p:nvSpPr>
            <p:cNvPr id="44" name="object 44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1705609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1705609" y="601979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29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09" y="0"/>
                  </a:lnTo>
                  <a:close/>
                </a:path>
              </a:pathLst>
            </a:custGeom>
            <a:solidFill>
              <a:srgbClr val="0FCF9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5609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29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09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854443" y="1433576"/>
            <a:ext cx="1163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Unix  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haring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84776" y="2545079"/>
            <a:ext cx="1903730" cy="1900555"/>
            <a:chOff x="4684776" y="2545079"/>
            <a:chExt cx="1903730" cy="1900555"/>
          </a:xfrm>
        </p:grpSpPr>
        <p:sp>
          <p:nvSpPr>
            <p:cNvPr id="48" name="object 48"/>
            <p:cNvSpPr/>
            <p:nvPr/>
          </p:nvSpPr>
          <p:spPr>
            <a:xfrm>
              <a:off x="4684776" y="2545079"/>
              <a:ext cx="1903476" cy="19004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75860" y="3255238"/>
              <a:ext cx="1318260" cy="5410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44212" y="2584703"/>
              <a:ext cx="1789430" cy="1788160"/>
            </a:xfrm>
            <a:custGeom>
              <a:avLst/>
              <a:gdLst/>
              <a:ahLst/>
              <a:cxnLst/>
              <a:rect l="l" t="t" r="r" b="b"/>
              <a:pathLst>
                <a:path w="1789429" h="1788160">
                  <a:moveTo>
                    <a:pt x="894588" y="0"/>
                  </a:moveTo>
                  <a:lnTo>
                    <a:pt x="847080" y="1238"/>
                  </a:lnTo>
                  <a:lnTo>
                    <a:pt x="800218" y="4914"/>
                  </a:lnTo>
                  <a:lnTo>
                    <a:pt x="754064" y="10965"/>
                  </a:lnTo>
                  <a:lnTo>
                    <a:pt x="708679" y="19329"/>
                  </a:lnTo>
                  <a:lnTo>
                    <a:pt x="664124" y="29944"/>
                  </a:lnTo>
                  <a:lnTo>
                    <a:pt x="620463" y="42749"/>
                  </a:lnTo>
                  <a:lnTo>
                    <a:pt x="577756" y="57682"/>
                  </a:lnTo>
                  <a:lnTo>
                    <a:pt x="536065" y="74680"/>
                  </a:lnTo>
                  <a:lnTo>
                    <a:pt x="495453" y="93684"/>
                  </a:lnTo>
                  <a:lnTo>
                    <a:pt x="455982" y="114629"/>
                  </a:lnTo>
                  <a:lnTo>
                    <a:pt x="417712" y="137456"/>
                  </a:lnTo>
                  <a:lnTo>
                    <a:pt x="380706" y="162102"/>
                  </a:lnTo>
                  <a:lnTo>
                    <a:pt x="345026" y="188504"/>
                  </a:lnTo>
                  <a:lnTo>
                    <a:pt x="310734" y="216603"/>
                  </a:lnTo>
                  <a:lnTo>
                    <a:pt x="277891" y="246335"/>
                  </a:lnTo>
                  <a:lnTo>
                    <a:pt x="246559" y="277639"/>
                  </a:lnTo>
                  <a:lnTo>
                    <a:pt x="216801" y="310453"/>
                  </a:lnTo>
                  <a:lnTo>
                    <a:pt x="188677" y="344715"/>
                  </a:lnTo>
                  <a:lnTo>
                    <a:pt x="162251" y="380364"/>
                  </a:lnTo>
                  <a:lnTo>
                    <a:pt x="137583" y="417338"/>
                  </a:lnTo>
                  <a:lnTo>
                    <a:pt x="114736" y="455575"/>
                  </a:lnTo>
                  <a:lnTo>
                    <a:pt x="93771" y="495014"/>
                  </a:lnTo>
                  <a:lnTo>
                    <a:pt x="74750" y="535592"/>
                  </a:lnTo>
                  <a:lnTo>
                    <a:pt x="57735" y="577247"/>
                  </a:lnTo>
                  <a:lnTo>
                    <a:pt x="42789" y="619919"/>
                  </a:lnTo>
                  <a:lnTo>
                    <a:pt x="29972" y="663545"/>
                  </a:lnTo>
                  <a:lnTo>
                    <a:pt x="19347" y="708063"/>
                  </a:lnTo>
                  <a:lnTo>
                    <a:pt x="10975" y="753412"/>
                  </a:lnTo>
                  <a:lnTo>
                    <a:pt x="4919" y="799530"/>
                  </a:lnTo>
                  <a:lnTo>
                    <a:pt x="1240" y="846355"/>
                  </a:lnTo>
                  <a:lnTo>
                    <a:pt x="0" y="893826"/>
                  </a:lnTo>
                  <a:lnTo>
                    <a:pt x="1240" y="941296"/>
                  </a:lnTo>
                  <a:lnTo>
                    <a:pt x="4919" y="988121"/>
                  </a:lnTo>
                  <a:lnTo>
                    <a:pt x="10975" y="1034239"/>
                  </a:lnTo>
                  <a:lnTo>
                    <a:pt x="19347" y="1079588"/>
                  </a:lnTo>
                  <a:lnTo>
                    <a:pt x="29972" y="1124106"/>
                  </a:lnTo>
                  <a:lnTo>
                    <a:pt x="42789" y="1167732"/>
                  </a:lnTo>
                  <a:lnTo>
                    <a:pt x="57735" y="1210404"/>
                  </a:lnTo>
                  <a:lnTo>
                    <a:pt x="74750" y="1252059"/>
                  </a:lnTo>
                  <a:lnTo>
                    <a:pt x="93771" y="1292637"/>
                  </a:lnTo>
                  <a:lnTo>
                    <a:pt x="114736" y="1332076"/>
                  </a:lnTo>
                  <a:lnTo>
                    <a:pt x="137583" y="1370313"/>
                  </a:lnTo>
                  <a:lnTo>
                    <a:pt x="162251" y="1407287"/>
                  </a:lnTo>
                  <a:lnTo>
                    <a:pt x="188677" y="1442936"/>
                  </a:lnTo>
                  <a:lnTo>
                    <a:pt x="216801" y="1477198"/>
                  </a:lnTo>
                  <a:lnTo>
                    <a:pt x="246559" y="1510012"/>
                  </a:lnTo>
                  <a:lnTo>
                    <a:pt x="277891" y="1541316"/>
                  </a:lnTo>
                  <a:lnTo>
                    <a:pt x="310734" y="1571048"/>
                  </a:lnTo>
                  <a:lnTo>
                    <a:pt x="345026" y="1599147"/>
                  </a:lnTo>
                  <a:lnTo>
                    <a:pt x="380706" y="1625549"/>
                  </a:lnTo>
                  <a:lnTo>
                    <a:pt x="417712" y="1650195"/>
                  </a:lnTo>
                  <a:lnTo>
                    <a:pt x="455982" y="1673022"/>
                  </a:lnTo>
                  <a:lnTo>
                    <a:pt x="495453" y="1693967"/>
                  </a:lnTo>
                  <a:lnTo>
                    <a:pt x="536065" y="1712971"/>
                  </a:lnTo>
                  <a:lnTo>
                    <a:pt x="577756" y="1729969"/>
                  </a:lnTo>
                  <a:lnTo>
                    <a:pt x="620463" y="1744902"/>
                  </a:lnTo>
                  <a:lnTo>
                    <a:pt x="664124" y="1757707"/>
                  </a:lnTo>
                  <a:lnTo>
                    <a:pt x="708679" y="1768322"/>
                  </a:lnTo>
                  <a:lnTo>
                    <a:pt x="754064" y="1776686"/>
                  </a:lnTo>
                  <a:lnTo>
                    <a:pt x="800218" y="1782737"/>
                  </a:lnTo>
                  <a:lnTo>
                    <a:pt x="847080" y="1786413"/>
                  </a:lnTo>
                  <a:lnTo>
                    <a:pt x="894588" y="1787652"/>
                  </a:lnTo>
                  <a:lnTo>
                    <a:pt x="942095" y="1786413"/>
                  </a:lnTo>
                  <a:lnTo>
                    <a:pt x="988957" y="1782737"/>
                  </a:lnTo>
                  <a:lnTo>
                    <a:pt x="1035111" y="1776686"/>
                  </a:lnTo>
                  <a:lnTo>
                    <a:pt x="1080496" y="1768322"/>
                  </a:lnTo>
                  <a:lnTo>
                    <a:pt x="1125051" y="1757707"/>
                  </a:lnTo>
                  <a:lnTo>
                    <a:pt x="1168712" y="1744902"/>
                  </a:lnTo>
                  <a:lnTo>
                    <a:pt x="1211419" y="1729969"/>
                  </a:lnTo>
                  <a:lnTo>
                    <a:pt x="1253110" y="1712971"/>
                  </a:lnTo>
                  <a:lnTo>
                    <a:pt x="1293722" y="1693967"/>
                  </a:lnTo>
                  <a:lnTo>
                    <a:pt x="1333193" y="1673022"/>
                  </a:lnTo>
                  <a:lnTo>
                    <a:pt x="1371463" y="1650195"/>
                  </a:lnTo>
                  <a:lnTo>
                    <a:pt x="1408469" y="1625549"/>
                  </a:lnTo>
                  <a:lnTo>
                    <a:pt x="1444149" y="1599147"/>
                  </a:lnTo>
                  <a:lnTo>
                    <a:pt x="1478441" y="1571048"/>
                  </a:lnTo>
                  <a:lnTo>
                    <a:pt x="1511284" y="1541316"/>
                  </a:lnTo>
                  <a:lnTo>
                    <a:pt x="1542616" y="1510012"/>
                  </a:lnTo>
                  <a:lnTo>
                    <a:pt x="1572374" y="1477198"/>
                  </a:lnTo>
                  <a:lnTo>
                    <a:pt x="1600498" y="1442936"/>
                  </a:lnTo>
                  <a:lnTo>
                    <a:pt x="1626924" y="1407287"/>
                  </a:lnTo>
                  <a:lnTo>
                    <a:pt x="1651592" y="1370313"/>
                  </a:lnTo>
                  <a:lnTo>
                    <a:pt x="1674439" y="1332076"/>
                  </a:lnTo>
                  <a:lnTo>
                    <a:pt x="1695404" y="1292637"/>
                  </a:lnTo>
                  <a:lnTo>
                    <a:pt x="1714425" y="1252059"/>
                  </a:lnTo>
                  <a:lnTo>
                    <a:pt x="1731440" y="1210404"/>
                  </a:lnTo>
                  <a:lnTo>
                    <a:pt x="1746386" y="1167732"/>
                  </a:lnTo>
                  <a:lnTo>
                    <a:pt x="1759203" y="1124106"/>
                  </a:lnTo>
                  <a:lnTo>
                    <a:pt x="1769828" y="1079588"/>
                  </a:lnTo>
                  <a:lnTo>
                    <a:pt x="1778200" y="1034239"/>
                  </a:lnTo>
                  <a:lnTo>
                    <a:pt x="1784256" y="988121"/>
                  </a:lnTo>
                  <a:lnTo>
                    <a:pt x="1787935" y="941296"/>
                  </a:lnTo>
                  <a:lnTo>
                    <a:pt x="1789176" y="893826"/>
                  </a:lnTo>
                  <a:lnTo>
                    <a:pt x="1787935" y="846355"/>
                  </a:lnTo>
                  <a:lnTo>
                    <a:pt x="1784256" y="799530"/>
                  </a:lnTo>
                  <a:lnTo>
                    <a:pt x="1778200" y="753412"/>
                  </a:lnTo>
                  <a:lnTo>
                    <a:pt x="1769828" y="708063"/>
                  </a:lnTo>
                  <a:lnTo>
                    <a:pt x="1759203" y="663545"/>
                  </a:lnTo>
                  <a:lnTo>
                    <a:pt x="1746386" y="619919"/>
                  </a:lnTo>
                  <a:lnTo>
                    <a:pt x="1731440" y="577247"/>
                  </a:lnTo>
                  <a:lnTo>
                    <a:pt x="1714425" y="535592"/>
                  </a:lnTo>
                  <a:lnTo>
                    <a:pt x="1695404" y="495014"/>
                  </a:lnTo>
                  <a:lnTo>
                    <a:pt x="1674439" y="455575"/>
                  </a:lnTo>
                  <a:lnTo>
                    <a:pt x="1651592" y="417338"/>
                  </a:lnTo>
                  <a:lnTo>
                    <a:pt x="1626924" y="380364"/>
                  </a:lnTo>
                  <a:lnTo>
                    <a:pt x="1600498" y="344715"/>
                  </a:lnTo>
                  <a:lnTo>
                    <a:pt x="1572374" y="310453"/>
                  </a:lnTo>
                  <a:lnTo>
                    <a:pt x="1542616" y="277639"/>
                  </a:lnTo>
                  <a:lnTo>
                    <a:pt x="1511284" y="246335"/>
                  </a:lnTo>
                  <a:lnTo>
                    <a:pt x="1478441" y="216603"/>
                  </a:lnTo>
                  <a:lnTo>
                    <a:pt x="1444149" y="188504"/>
                  </a:lnTo>
                  <a:lnTo>
                    <a:pt x="1408469" y="162102"/>
                  </a:lnTo>
                  <a:lnTo>
                    <a:pt x="1371463" y="137456"/>
                  </a:lnTo>
                  <a:lnTo>
                    <a:pt x="1333193" y="114629"/>
                  </a:lnTo>
                  <a:lnTo>
                    <a:pt x="1293722" y="93684"/>
                  </a:lnTo>
                  <a:lnTo>
                    <a:pt x="1253110" y="74680"/>
                  </a:lnTo>
                  <a:lnTo>
                    <a:pt x="1211419" y="57682"/>
                  </a:lnTo>
                  <a:lnTo>
                    <a:pt x="1168712" y="42749"/>
                  </a:lnTo>
                  <a:lnTo>
                    <a:pt x="1125051" y="29944"/>
                  </a:lnTo>
                  <a:lnTo>
                    <a:pt x="1080496" y="19329"/>
                  </a:lnTo>
                  <a:lnTo>
                    <a:pt x="1035111" y="10965"/>
                  </a:lnTo>
                  <a:lnTo>
                    <a:pt x="988957" y="4914"/>
                  </a:lnTo>
                  <a:lnTo>
                    <a:pt x="942095" y="1238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5EEFF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45785" y="3332226"/>
            <a:ext cx="986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Namespace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738115" y="5205984"/>
            <a:ext cx="1819910" cy="614680"/>
            <a:chOff x="4738115" y="5205984"/>
            <a:chExt cx="1819910" cy="614680"/>
          </a:xfrm>
        </p:grpSpPr>
        <p:sp>
          <p:nvSpPr>
            <p:cNvPr id="53" name="object 53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1707134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1707134" y="601980"/>
                  </a:lnTo>
                  <a:lnTo>
                    <a:pt x="1746170" y="594095"/>
                  </a:lnTo>
                  <a:lnTo>
                    <a:pt x="1778063" y="572593"/>
                  </a:lnTo>
                  <a:lnTo>
                    <a:pt x="1799574" y="540702"/>
                  </a:lnTo>
                  <a:lnTo>
                    <a:pt x="1807464" y="501650"/>
                  </a:lnTo>
                  <a:lnTo>
                    <a:pt x="1807464" y="100330"/>
                  </a:lnTo>
                  <a:lnTo>
                    <a:pt x="1799574" y="61293"/>
                  </a:lnTo>
                  <a:lnTo>
                    <a:pt x="1778063" y="29400"/>
                  </a:lnTo>
                  <a:lnTo>
                    <a:pt x="1746170" y="7889"/>
                  </a:lnTo>
                  <a:lnTo>
                    <a:pt x="170713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7134" y="0"/>
                  </a:lnTo>
                  <a:lnTo>
                    <a:pt x="1746170" y="7889"/>
                  </a:lnTo>
                  <a:lnTo>
                    <a:pt x="1778063" y="29400"/>
                  </a:lnTo>
                  <a:lnTo>
                    <a:pt x="1799574" y="61293"/>
                  </a:lnTo>
                  <a:lnTo>
                    <a:pt x="1807464" y="100330"/>
                  </a:lnTo>
                  <a:lnTo>
                    <a:pt x="1807464" y="501650"/>
                  </a:lnTo>
                  <a:lnTo>
                    <a:pt x="1799574" y="540702"/>
                  </a:lnTo>
                  <a:lnTo>
                    <a:pt x="1778063" y="572593"/>
                  </a:lnTo>
                  <a:lnTo>
                    <a:pt x="1746170" y="594095"/>
                  </a:lnTo>
                  <a:lnTo>
                    <a:pt x="1707134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061584" y="5348732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InterProcess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28050" y="3313938"/>
            <a:ext cx="65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Mou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23" y="3980688"/>
            <a:ext cx="1717675" cy="320040"/>
          </a:xfrm>
          <a:custGeom>
            <a:avLst/>
            <a:gdLst/>
            <a:ahLst/>
            <a:cxnLst/>
            <a:rect l="l" t="t" r="r" b="b"/>
            <a:pathLst>
              <a:path w="1717675" h="320039">
                <a:moveTo>
                  <a:pt x="0" y="53339"/>
                </a:moveTo>
                <a:lnTo>
                  <a:pt x="4190" y="32575"/>
                </a:lnTo>
                <a:lnTo>
                  <a:pt x="15620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1664208" y="0"/>
                </a:lnTo>
                <a:lnTo>
                  <a:pt x="1684972" y="4191"/>
                </a:lnTo>
                <a:lnTo>
                  <a:pt x="1701927" y="15621"/>
                </a:lnTo>
                <a:lnTo>
                  <a:pt x="1713356" y="32575"/>
                </a:lnTo>
                <a:lnTo>
                  <a:pt x="1717548" y="53339"/>
                </a:lnTo>
                <a:lnTo>
                  <a:pt x="1717548" y="266700"/>
                </a:lnTo>
                <a:lnTo>
                  <a:pt x="1713357" y="287464"/>
                </a:lnTo>
                <a:lnTo>
                  <a:pt x="1701927" y="304419"/>
                </a:lnTo>
                <a:lnTo>
                  <a:pt x="1684972" y="315849"/>
                </a:lnTo>
                <a:lnTo>
                  <a:pt x="1664208" y="320039"/>
                </a:lnTo>
                <a:lnTo>
                  <a:pt x="53339" y="320039"/>
                </a:lnTo>
                <a:lnTo>
                  <a:pt x="32575" y="315848"/>
                </a:lnTo>
                <a:lnTo>
                  <a:pt x="15621" y="304418"/>
                </a:lnTo>
                <a:lnTo>
                  <a:pt x="4191" y="287464"/>
                </a:lnTo>
                <a:lnTo>
                  <a:pt x="0" y="266700"/>
                </a:lnTo>
                <a:lnTo>
                  <a:pt x="0" y="53339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7196" y="1219200"/>
            <a:ext cx="7058025" cy="4897120"/>
          </a:xfrm>
          <a:custGeom>
            <a:avLst/>
            <a:gdLst/>
            <a:ahLst/>
            <a:cxnLst/>
            <a:rect l="l" t="t" r="r" b="b"/>
            <a:pathLst>
              <a:path w="7058025" h="4897120">
                <a:moveTo>
                  <a:pt x="2209800" y="2327148"/>
                </a:moveTo>
                <a:lnTo>
                  <a:pt x="2213991" y="2306383"/>
                </a:lnTo>
                <a:lnTo>
                  <a:pt x="2225420" y="2289429"/>
                </a:lnTo>
                <a:lnTo>
                  <a:pt x="2242375" y="2277999"/>
                </a:lnTo>
                <a:lnTo>
                  <a:pt x="2263140" y="2273808"/>
                </a:lnTo>
                <a:lnTo>
                  <a:pt x="3153155" y="2273808"/>
                </a:lnTo>
                <a:lnTo>
                  <a:pt x="3173920" y="2277999"/>
                </a:lnTo>
                <a:lnTo>
                  <a:pt x="3190874" y="2289429"/>
                </a:lnTo>
                <a:lnTo>
                  <a:pt x="3202304" y="2306383"/>
                </a:lnTo>
                <a:lnTo>
                  <a:pt x="3206495" y="2327148"/>
                </a:lnTo>
                <a:lnTo>
                  <a:pt x="3206495" y="2540508"/>
                </a:lnTo>
                <a:lnTo>
                  <a:pt x="3202304" y="2561272"/>
                </a:lnTo>
                <a:lnTo>
                  <a:pt x="3190875" y="2578227"/>
                </a:lnTo>
                <a:lnTo>
                  <a:pt x="3173920" y="2589657"/>
                </a:lnTo>
                <a:lnTo>
                  <a:pt x="3153155" y="2593848"/>
                </a:lnTo>
                <a:lnTo>
                  <a:pt x="2263140" y="2593848"/>
                </a:lnTo>
                <a:lnTo>
                  <a:pt x="2242375" y="2589657"/>
                </a:lnTo>
                <a:lnTo>
                  <a:pt x="2225421" y="2578227"/>
                </a:lnTo>
                <a:lnTo>
                  <a:pt x="2213991" y="2561272"/>
                </a:lnTo>
                <a:lnTo>
                  <a:pt x="2209800" y="2540508"/>
                </a:lnTo>
                <a:lnTo>
                  <a:pt x="2209800" y="2327148"/>
                </a:lnTo>
                <a:close/>
              </a:path>
              <a:path w="7058025" h="4897120">
                <a:moveTo>
                  <a:pt x="0" y="4896612"/>
                </a:moveTo>
                <a:lnTo>
                  <a:pt x="7057644" y="4896612"/>
                </a:lnTo>
                <a:lnTo>
                  <a:pt x="7057644" y="0"/>
                </a:lnTo>
                <a:lnTo>
                  <a:pt x="0" y="0"/>
                </a:lnTo>
                <a:lnTo>
                  <a:pt x="0" y="4896612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4165" y="1237234"/>
            <a:ext cx="121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Linux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Namespace </a:t>
            </a:r>
            <a:r>
              <a:rPr spc="-270" dirty="0"/>
              <a:t>-</a:t>
            </a:r>
            <a:r>
              <a:rPr spc="-515" dirty="0"/>
              <a:t> </a:t>
            </a:r>
            <a:r>
              <a:rPr spc="-130" dirty="0"/>
              <a:t>PID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89050" y="1406397"/>
            <a:ext cx="1389380" cy="372745"/>
            <a:chOff x="1289050" y="1406397"/>
            <a:chExt cx="1389380" cy="372745"/>
          </a:xfrm>
        </p:grpSpPr>
        <p:sp>
          <p:nvSpPr>
            <p:cNvPr id="7" name="object 7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1316227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3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19"/>
                  </a:lnTo>
                  <a:lnTo>
                    <a:pt x="1376172" y="59943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3"/>
                  </a:lnTo>
                  <a:lnTo>
                    <a:pt x="1376172" y="299719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3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84273" y="1427734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1073" y="1769236"/>
            <a:ext cx="1607185" cy="1376680"/>
            <a:chOff x="1981073" y="1769236"/>
            <a:chExt cx="1607185" cy="1376680"/>
          </a:xfrm>
        </p:grpSpPr>
        <p:sp>
          <p:nvSpPr>
            <p:cNvPr id="11" name="object 11"/>
            <p:cNvSpPr/>
            <p:nvPr/>
          </p:nvSpPr>
          <p:spPr>
            <a:xfrm>
              <a:off x="1984248" y="1772411"/>
              <a:ext cx="0" cy="1370330"/>
            </a:xfrm>
            <a:custGeom>
              <a:avLst/>
              <a:gdLst/>
              <a:ahLst/>
              <a:cxnLst/>
              <a:rect l="l" t="t" r="r" b="b"/>
              <a:pathLst>
                <a:path h="1370330">
                  <a:moveTo>
                    <a:pt x="0" y="0"/>
                  </a:moveTo>
                  <a:lnTo>
                    <a:pt x="0" y="137007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1316227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20"/>
                  </a:lnTo>
                  <a:lnTo>
                    <a:pt x="1376172" y="59944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4"/>
                  </a:lnTo>
                  <a:lnTo>
                    <a:pt x="1376172" y="299720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4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93594" y="1991309"/>
            <a:ext cx="61214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81073" y="2153285"/>
            <a:ext cx="1607185" cy="1172845"/>
            <a:chOff x="1981073" y="2153285"/>
            <a:chExt cx="1607185" cy="1172845"/>
          </a:xfrm>
        </p:grpSpPr>
        <p:sp>
          <p:nvSpPr>
            <p:cNvPr id="18" name="object 18"/>
            <p:cNvSpPr/>
            <p:nvPr/>
          </p:nvSpPr>
          <p:spPr>
            <a:xfrm>
              <a:off x="1984248" y="2156460"/>
              <a:ext cx="224154" cy="497205"/>
            </a:xfrm>
            <a:custGeom>
              <a:avLst/>
              <a:gdLst/>
              <a:ahLst/>
              <a:cxnLst/>
              <a:rect l="l" t="t" r="r" b="b"/>
              <a:pathLst>
                <a:path w="224155" h="497205">
                  <a:moveTo>
                    <a:pt x="0" y="0"/>
                  </a:moveTo>
                  <a:lnTo>
                    <a:pt x="220979" y="0"/>
                  </a:lnTo>
                </a:path>
                <a:path w="224155" h="497205">
                  <a:moveTo>
                    <a:pt x="3047" y="496824"/>
                  </a:moveTo>
                  <a:lnTo>
                    <a:pt x="224027" y="496824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93594" y="2974035"/>
            <a:ext cx="612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4120" y="3139313"/>
            <a:ext cx="4469130" cy="1192530"/>
            <a:chOff x="1984120" y="3139313"/>
            <a:chExt cx="4469130" cy="1192530"/>
          </a:xfrm>
        </p:grpSpPr>
        <p:sp>
          <p:nvSpPr>
            <p:cNvPr id="23" name="object 23"/>
            <p:cNvSpPr/>
            <p:nvPr/>
          </p:nvSpPr>
          <p:spPr>
            <a:xfrm>
              <a:off x="1987295" y="3142488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7095" y="3470148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1" y="300989"/>
                  </a:lnTo>
                  <a:lnTo>
                    <a:pt x="1376171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7095" y="3470148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1" y="60198"/>
                  </a:lnTo>
                  <a:lnTo>
                    <a:pt x="1376171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81372" y="3831336"/>
              <a:ext cx="3175" cy="313690"/>
            </a:xfrm>
            <a:custGeom>
              <a:avLst/>
              <a:gdLst/>
              <a:ahLst/>
              <a:cxnLst/>
              <a:rect l="l" t="t" r="r" b="b"/>
              <a:pathLst>
                <a:path w="3175" h="313689">
                  <a:moveTo>
                    <a:pt x="3048" y="0"/>
                  </a:moveTo>
                  <a:lnTo>
                    <a:pt x="0" y="31343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0347" y="396392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70347" y="396392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73067" y="2697479"/>
            <a:ext cx="4058920" cy="3251200"/>
          </a:xfrm>
          <a:prstGeom prst="rect">
            <a:avLst/>
          </a:prstGeom>
          <a:ln w="12192">
            <a:solidFill>
              <a:srgbClr val="FFD5A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Child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r>
              <a:rPr sz="1800" spc="1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(Container)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arlito"/>
              <a:cs typeface="Carlito"/>
            </a:endParaRPr>
          </a:p>
          <a:p>
            <a:pPr marL="61214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Carlito"/>
              <a:cs typeface="Carlito"/>
            </a:endParaRPr>
          </a:p>
          <a:p>
            <a:pPr marR="47879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98877" y="3463797"/>
            <a:ext cx="2874645" cy="683260"/>
            <a:chOff x="2198877" y="3463797"/>
            <a:chExt cx="2874645" cy="683260"/>
          </a:xfrm>
        </p:grpSpPr>
        <p:sp>
          <p:nvSpPr>
            <p:cNvPr id="31" name="object 31"/>
            <p:cNvSpPr/>
            <p:nvPr/>
          </p:nvSpPr>
          <p:spPr>
            <a:xfrm>
              <a:off x="4881372" y="4143755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467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93594" y="3485769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87295" y="3651503"/>
            <a:ext cx="1600200" cy="675640"/>
            <a:chOff x="1987295" y="3651503"/>
            <a:chExt cx="1600200" cy="675640"/>
          </a:xfrm>
        </p:grpSpPr>
        <p:sp>
          <p:nvSpPr>
            <p:cNvPr id="36" name="object 36"/>
            <p:cNvSpPr/>
            <p:nvPr/>
          </p:nvSpPr>
          <p:spPr>
            <a:xfrm>
              <a:off x="1987295" y="3654551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5227" y="3959351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5227" y="3959351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93594" y="3975607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84248" y="3049523"/>
            <a:ext cx="224154" cy="1094740"/>
          </a:xfrm>
          <a:custGeom>
            <a:avLst/>
            <a:gdLst/>
            <a:ahLst/>
            <a:cxnLst/>
            <a:rect l="l" t="t" r="r" b="b"/>
            <a:pathLst>
              <a:path w="224155" h="1094739">
                <a:moveTo>
                  <a:pt x="3047" y="1094232"/>
                </a:moveTo>
                <a:lnTo>
                  <a:pt x="224027" y="1094232"/>
                </a:lnTo>
              </a:path>
              <a:path w="224155" h="1094739">
                <a:moveTo>
                  <a:pt x="0" y="0"/>
                </a:moveTo>
                <a:lnTo>
                  <a:pt x="0" y="109473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cg</a:t>
            </a:r>
            <a:r>
              <a:rPr spc="-260" dirty="0"/>
              <a:t>r</a:t>
            </a:r>
            <a:r>
              <a:rPr spc="-120" dirty="0"/>
              <a:t>ou</a:t>
            </a:r>
            <a:r>
              <a:rPr spc="-140" dirty="0"/>
              <a:t>p</a:t>
            </a:r>
            <a:r>
              <a:rPr spc="-80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9382" y="4108450"/>
            <a:ext cx="2126615" cy="698500"/>
            <a:chOff x="1659382" y="4108450"/>
            <a:chExt cx="2126615" cy="698500"/>
          </a:xfrm>
        </p:grpSpPr>
        <p:sp>
          <p:nvSpPr>
            <p:cNvPr id="4" name="object 4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199948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999488" y="685800"/>
                  </a:lnTo>
                  <a:lnTo>
                    <a:pt x="2043975" y="676816"/>
                  </a:lnTo>
                  <a:lnTo>
                    <a:pt x="2080307" y="652319"/>
                  </a:lnTo>
                  <a:lnTo>
                    <a:pt x="2104804" y="615987"/>
                  </a:lnTo>
                  <a:lnTo>
                    <a:pt x="2113788" y="571500"/>
                  </a:lnTo>
                  <a:lnTo>
                    <a:pt x="2113788" y="114300"/>
                  </a:lnTo>
                  <a:lnTo>
                    <a:pt x="2104804" y="69812"/>
                  </a:lnTo>
                  <a:lnTo>
                    <a:pt x="2080307" y="33480"/>
                  </a:lnTo>
                  <a:lnTo>
                    <a:pt x="2043975" y="8983"/>
                  </a:lnTo>
                  <a:lnTo>
                    <a:pt x="1999488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999488" y="0"/>
                  </a:lnTo>
                  <a:lnTo>
                    <a:pt x="2043975" y="8983"/>
                  </a:lnTo>
                  <a:lnTo>
                    <a:pt x="2080307" y="33480"/>
                  </a:lnTo>
                  <a:lnTo>
                    <a:pt x="2104804" y="69812"/>
                  </a:lnTo>
                  <a:lnTo>
                    <a:pt x="2113788" y="114300"/>
                  </a:lnTo>
                  <a:lnTo>
                    <a:pt x="2113788" y="571500"/>
                  </a:lnTo>
                  <a:lnTo>
                    <a:pt x="2104804" y="615987"/>
                  </a:lnTo>
                  <a:lnTo>
                    <a:pt x="2080307" y="652319"/>
                  </a:lnTo>
                  <a:lnTo>
                    <a:pt x="2043975" y="676816"/>
                  </a:lnTo>
                  <a:lnTo>
                    <a:pt x="1999488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29839" y="4293489"/>
            <a:ext cx="39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17009" y="4108450"/>
            <a:ext cx="2024380" cy="698500"/>
            <a:chOff x="4017009" y="4108450"/>
            <a:chExt cx="2024380" cy="698500"/>
          </a:xfrm>
        </p:grpSpPr>
        <p:sp>
          <p:nvSpPr>
            <p:cNvPr id="8" name="object 8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1897379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897379" y="685800"/>
                  </a:lnTo>
                  <a:lnTo>
                    <a:pt x="1941867" y="676816"/>
                  </a:lnTo>
                  <a:lnTo>
                    <a:pt x="1978199" y="652319"/>
                  </a:lnTo>
                  <a:lnTo>
                    <a:pt x="2002696" y="615987"/>
                  </a:lnTo>
                  <a:lnTo>
                    <a:pt x="2011679" y="571500"/>
                  </a:lnTo>
                  <a:lnTo>
                    <a:pt x="2011679" y="114300"/>
                  </a:lnTo>
                  <a:lnTo>
                    <a:pt x="2002696" y="69812"/>
                  </a:lnTo>
                  <a:lnTo>
                    <a:pt x="1978199" y="33480"/>
                  </a:lnTo>
                  <a:lnTo>
                    <a:pt x="1941867" y="8983"/>
                  </a:lnTo>
                  <a:lnTo>
                    <a:pt x="1897379" y="0"/>
                  </a:lnTo>
                  <a:close/>
                </a:path>
              </a:pathLst>
            </a:custGeom>
            <a:solidFill>
              <a:srgbClr val="0AD0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897379" y="0"/>
                  </a:lnTo>
                  <a:lnTo>
                    <a:pt x="1941867" y="8983"/>
                  </a:lnTo>
                  <a:lnTo>
                    <a:pt x="1978199" y="33480"/>
                  </a:lnTo>
                  <a:lnTo>
                    <a:pt x="2002696" y="69812"/>
                  </a:lnTo>
                  <a:lnTo>
                    <a:pt x="2011679" y="114300"/>
                  </a:lnTo>
                  <a:lnTo>
                    <a:pt x="2011679" y="571500"/>
                  </a:lnTo>
                  <a:lnTo>
                    <a:pt x="2002696" y="615987"/>
                  </a:lnTo>
                  <a:lnTo>
                    <a:pt x="1978199" y="652319"/>
                  </a:lnTo>
                  <a:lnTo>
                    <a:pt x="1941867" y="676816"/>
                  </a:lnTo>
                  <a:lnTo>
                    <a:pt x="1897379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31182" y="4293489"/>
            <a:ext cx="80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Memo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7196" y="1219200"/>
            <a:ext cx="5488305" cy="3820795"/>
          </a:xfrm>
          <a:custGeom>
            <a:avLst/>
            <a:gdLst/>
            <a:ahLst/>
            <a:cxnLst/>
            <a:rect l="l" t="t" r="r" b="b"/>
            <a:pathLst>
              <a:path w="5488305" h="3820795">
                <a:moveTo>
                  <a:pt x="0" y="3820668"/>
                </a:moveTo>
                <a:lnTo>
                  <a:pt x="5487924" y="3820668"/>
                </a:lnTo>
                <a:lnTo>
                  <a:pt x="5487924" y="0"/>
                </a:lnTo>
                <a:lnTo>
                  <a:pt x="0" y="0"/>
                </a:lnTo>
                <a:lnTo>
                  <a:pt x="0" y="3820668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29304" y="1237234"/>
            <a:ext cx="121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Linux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2120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1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0692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4879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2519" y="5323332"/>
            <a:ext cx="3202305" cy="488315"/>
            <a:chOff x="1112519" y="5323332"/>
            <a:chExt cx="3202305" cy="488315"/>
          </a:xfrm>
        </p:grpSpPr>
        <p:sp>
          <p:nvSpPr>
            <p:cNvPr id="17" name="object 17"/>
            <p:cNvSpPr/>
            <p:nvPr/>
          </p:nvSpPr>
          <p:spPr>
            <a:xfrm>
              <a:off x="1127759" y="5332476"/>
              <a:ext cx="3186683" cy="388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2519" y="5323332"/>
              <a:ext cx="298551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87196" y="5372100"/>
            <a:ext cx="3072765" cy="2762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--cpus=.5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7947" y="5727191"/>
            <a:ext cx="3702050" cy="488315"/>
            <a:chOff x="1107947" y="5727191"/>
            <a:chExt cx="3702050" cy="488315"/>
          </a:xfrm>
        </p:grpSpPr>
        <p:sp>
          <p:nvSpPr>
            <p:cNvPr id="21" name="object 21"/>
            <p:cNvSpPr/>
            <p:nvPr/>
          </p:nvSpPr>
          <p:spPr>
            <a:xfrm>
              <a:off x="1123187" y="5736335"/>
              <a:ext cx="3686555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7947" y="5727191"/>
              <a:ext cx="338023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82624" y="5775959"/>
            <a:ext cx="357251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--memory=100m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948" y="582168"/>
            <a:ext cx="10674223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8697" y="1663141"/>
            <a:ext cx="704659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algn="ctr">
              <a:lnSpc>
                <a:spcPts val="3000"/>
              </a:lnSpc>
              <a:spcBef>
                <a:spcPts val="100"/>
              </a:spcBef>
              <a:tabLst>
                <a:tab pos="789940" algn="l"/>
                <a:tab pos="1503045" algn="l"/>
                <a:tab pos="2159635" algn="l"/>
                <a:tab pos="2821940" algn="l"/>
                <a:tab pos="35058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  <a:tabLst>
                <a:tab pos="1949450" algn="l"/>
              </a:tabLst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n	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nd</a:t>
            </a:r>
            <a:r>
              <a:rPr sz="9600" spc="55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09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95" dirty="0"/>
              <a:t>on</a:t>
            </a:r>
            <a:r>
              <a:rPr spc="-505" dirty="0"/>
              <a:t> </a:t>
            </a:r>
            <a:r>
              <a:rPr spc="-170" dirty="0"/>
              <a:t>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51266"/>
            <a:ext cx="656082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 </a:t>
            </a:r>
            <a:r>
              <a:rPr sz="2800" spc="-5" dirty="0">
                <a:solidFill>
                  <a:srgbClr val="FF33CC"/>
                </a:solidFill>
                <a:latin typeface="Carlito"/>
                <a:cs typeface="Carlito"/>
              </a:rPr>
              <a:t>on </a:t>
            </a:r>
            <a:r>
              <a:rPr sz="2800" spc="-15" dirty="0">
                <a:solidFill>
                  <a:srgbClr val="FF33CC"/>
                </a:solidFill>
                <a:latin typeface="Carlito"/>
                <a:cs typeface="Carlito"/>
              </a:rPr>
              <a:t>Windows </a:t>
            </a:r>
            <a:r>
              <a:rPr sz="2800" spc="-10" dirty="0">
                <a:solidFill>
                  <a:srgbClr val="FF33CC"/>
                </a:solidFill>
                <a:latin typeface="Carlito"/>
                <a:cs typeface="Carlito"/>
              </a:rPr>
              <a:t>using </a:t>
            </a: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</a:t>
            </a:r>
            <a:r>
              <a:rPr sz="2800" spc="80" dirty="0">
                <a:solidFill>
                  <a:srgbClr val="FF33CC"/>
                </a:solidFill>
                <a:latin typeface="Carlito"/>
                <a:cs typeface="Carlito"/>
              </a:rPr>
              <a:t> </a:t>
            </a:r>
            <a:r>
              <a:rPr sz="2800" spc="-50" dirty="0">
                <a:solidFill>
                  <a:srgbClr val="FF33CC"/>
                </a:solidFill>
                <a:latin typeface="Carlito"/>
                <a:cs typeface="Carlito"/>
              </a:rPr>
              <a:t>Toolbox</a:t>
            </a:r>
            <a:endParaRPr sz="28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 </a:t>
            </a:r>
            <a:r>
              <a:rPr sz="2800" spc="-15" dirty="0">
                <a:solidFill>
                  <a:srgbClr val="FF33CC"/>
                </a:solidFill>
                <a:latin typeface="Carlito"/>
                <a:cs typeface="Carlito"/>
              </a:rPr>
              <a:t>Desktop </a:t>
            </a:r>
            <a:r>
              <a:rPr sz="2800" spc="-25" dirty="0">
                <a:solidFill>
                  <a:srgbClr val="FF33CC"/>
                </a:solidFill>
                <a:latin typeface="Carlito"/>
                <a:cs typeface="Carlito"/>
              </a:rPr>
              <a:t>for</a:t>
            </a:r>
            <a:r>
              <a:rPr sz="2800" spc="50" dirty="0">
                <a:solidFill>
                  <a:srgbClr val="FF33CC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33CC"/>
                </a:solidFill>
                <a:latin typeface="Carlito"/>
                <a:cs typeface="Carlito"/>
              </a:rPr>
              <a:t>Windows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4864" y="19339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74864" y="17053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4864" y="2161032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7020" y="192633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7020" y="16992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7020" y="14706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7020" y="12435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7020" y="10149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827020" y="2151888"/>
            <a:ext cx="634365" cy="160020"/>
            <a:chOff x="2827020" y="2151888"/>
            <a:chExt cx="634365" cy="160020"/>
          </a:xfrm>
        </p:grpSpPr>
        <p:sp>
          <p:nvSpPr>
            <p:cNvPr id="14" name="object 14"/>
            <p:cNvSpPr/>
            <p:nvPr/>
          </p:nvSpPr>
          <p:spPr>
            <a:xfrm>
              <a:off x="2827020" y="215493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2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14616" y="4725923"/>
            <a:ext cx="392176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4616" y="5266944"/>
            <a:ext cx="3921760" cy="33845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6180" y="417880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0" y="339851"/>
                </a:moveTo>
                <a:lnTo>
                  <a:pt x="713231" y="339851"/>
                </a:lnTo>
                <a:lnTo>
                  <a:pt x="713231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42276" y="4191000"/>
            <a:ext cx="722630" cy="32766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92083" y="4191000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14616" y="5798820"/>
            <a:ext cx="3929379" cy="480059"/>
          </a:xfrm>
          <a:custGeom>
            <a:avLst/>
            <a:gdLst/>
            <a:ahLst/>
            <a:cxnLst/>
            <a:rect l="l" t="t" r="r" b="b"/>
            <a:pathLst>
              <a:path w="3929379" h="480060">
                <a:moveTo>
                  <a:pt x="3928872" y="0"/>
                </a:moveTo>
                <a:lnTo>
                  <a:pt x="0" y="0"/>
                </a:lnTo>
                <a:lnTo>
                  <a:pt x="0" y="480059"/>
                </a:lnTo>
                <a:lnTo>
                  <a:pt x="3928872" y="480059"/>
                </a:lnTo>
                <a:lnTo>
                  <a:pt x="3928872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4616" y="5798820"/>
            <a:ext cx="3929379" cy="480059"/>
          </a:xfrm>
          <a:custGeom>
            <a:avLst/>
            <a:gdLst/>
            <a:ahLst/>
            <a:cxnLst/>
            <a:rect l="l" t="t" r="r" b="b"/>
            <a:pathLst>
              <a:path w="3929379" h="480060">
                <a:moveTo>
                  <a:pt x="0" y="480059"/>
                </a:moveTo>
                <a:lnTo>
                  <a:pt x="3928872" y="480059"/>
                </a:lnTo>
                <a:lnTo>
                  <a:pt x="3928872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47101" y="5875426"/>
            <a:ext cx="226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75219" y="3470147"/>
            <a:ext cx="3408045" cy="1193800"/>
            <a:chOff x="7475219" y="3470147"/>
            <a:chExt cx="3408045" cy="1193800"/>
          </a:xfrm>
        </p:grpSpPr>
        <p:sp>
          <p:nvSpPr>
            <p:cNvPr id="26" name="object 26"/>
            <p:cNvSpPr/>
            <p:nvPr/>
          </p:nvSpPr>
          <p:spPr>
            <a:xfrm>
              <a:off x="7481315" y="3476243"/>
              <a:ext cx="3395979" cy="1181100"/>
            </a:xfrm>
            <a:custGeom>
              <a:avLst/>
              <a:gdLst/>
              <a:ahLst/>
              <a:cxnLst/>
              <a:rect l="l" t="t" r="r" b="b"/>
              <a:pathLst>
                <a:path w="3395979" h="1181100">
                  <a:moveTo>
                    <a:pt x="0" y="1181099"/>
                  </a:moveTo>
                  <a:lnTo>
                    <a:pt x="1674876" y="1181099"/>
                  </a:lnTo>
                  <a:lnTo>
                    <a:pt x="1674876" y="10667"/>
                  </a:lnTo>
                  <a:lnTo>
                    <a:pt x="0" y="10667"/>
                  </a:lnTo>
                  <a:lnTo>
                    <a:pt x="0" y="1181099"/>
                  </a:lnTo>
                  <a:close/>
                </a:path>
                <a:path w="3395979" h="1181100">
                  <a:moveTo>
                    <a:pt x="1722119" y="1170431"/>
                  </a:moveTo>
                  <a:lnTo>
                    <a:pt x="3395471" y="1170431"/>
                  </a:lnTo>
                  <a:lnTo>
                    <a:pt x="3395471" y="0"/>
                  </a:lnTo>
                  <a:lnTo>
                    <a:pt x="1722119" y="0"/>
                  </a:lnTo>
                  <a:lnTo>
                    <a:pt x="1722119" y="1170431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30867" y="4190999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30867" y="4190999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9591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945628" y="312521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67493" y="311480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95916" y="4191000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276843" y="4191000"/>
            <a:ext cx="2348230" cy="32766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45"/>
              </a:spcBef>
              <a:tabLst>
                <a:tab pos="1133475" algn="l"/>
                <a:tab pos="1871980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34767" y="4753355"/>
            <a:ext cx="3921760" cy="1000125"/>
          </a:xfrm>
          <a:custGeom>
            <a:avLst/>
            <a:gdLst/>
            <a:ahLst/>
            <a:cxnLst/>
            <a:rect l="l" t="t" r="r" b="b"/>
            <a:pathLst>
              <a:path w="3921760" h="1000125">
                <a:moveTo>
                  <a:pt x="0" y="999744"/>
                </a:moveTo>
                <a:lnTo>
                  <a:pt x="3921252" y="999744"/>
                </a:lnTo>
                <a:lnTo>
                  <a:pt x="3921252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ln w="12192">
            <a:solidFill>
              <a:srgbClr val="BB6E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40864" y="4759452"/>
            <a:ext cx="3909060" cy="101091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Hypervisor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80716" y="3800855"/>
            <a:ext cx="713740" cy="341630"/>
          </a:xfrm>
          <a:custGeom>
            <a:avLst/>
            <a:gdLst/>
            <a:ahLst/>
            <a:cxnLst/>
            <a:rect l="l" t="t" r="r" b="b"/>
            <a:pathLst>
              <a:path w="713739" h="341629">
                <a:moveTo>
                  <a:pt x="0" y="341376"/>
                </a:moveTo>
                <a:lnTo>
                  <a:pt x="713232" y="341376"/>
                </a:lnTo>
                <a:lnTo>
                  <a:pt x="71323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86811" y="3813809"/>
            <a:ext cx="722630" cy="32893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36620" y="3814571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21379" y="3813809"/>
            <a:ext cx="777240" cy="32893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34767" y="5798820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40864" y="5782055"/>
            <a:ext cx="3909060" cy="490855"/>
          </a:xfrm>
          <a:prstGeom prst="rect">
            <a:avLst/>
          </a:prstGeom>
          <a:solidFill>
            <a:srgbClr val="FF3300"/>
          </a:solidFill>
        </p:spPr>
        <p:txBody>
          <a:bodyPr vert="horz" wrap="square" lIns="0" tIns="10604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83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01467" y="3346703"/>
            <a:ext cx="3395979" cy="1310640"/>
          </a:xfrm>
          <a:custGeom>
            <a:avLst/>
            <a:gdLst/>
            <a:ahLst/>
            <a:cxnLst/>
            <a:rect l="l" t="t" r="r" b="b"/>
            <a:pathLst>
              <a:path w="3395979" h="1310639">
                <a:moveTo>
                  <a:pt x="0" y="1310640"/>
                </a:moveTo>
                <a:lnTo>
                  <a:pt x="1673352" y="1310640"/>
                </a:lnTo>
                <a:lnTo>
                  <a:pt x="1673352" y="10668"/>
                </a:lnTo>
                <a:lnTo>
                  <a:pt x="0" y="10668"/>
                </a:lnTo>
                <a:lnTo>
                  <a:pt x="0" y="1310640"/>
                </a:lnTo>
                <a:close/>
              </a:path>
              <a:path w="3395979" h="1310639">
                <a:moveTo>
                  <a:pt x="1720595" y="1299972"/>
                </a:moveTo>
                <a:lnTo>
                  <a:pt x="3395472" y="1299972"/>
                </a:lnTo>
                <a:lnTo>
                  <a:pt x="3395472" y="0"/>
                </a:lnTo>
                <a:lnTo>
                  <a:pt x="1720595" y="0"/>
                </a:lnTo>
                <a:lnTo>
                  <a:pt x="1720595" y="1299972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354448" y="2995371"/>
            <a:ext cx="150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</a:t>
            </a:r>
            <a:r>
              <a:rPr sz="1800" spc="-5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Machine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75403" y="3814571"/>
            <a:ext cx="713740" cy="340360"/>
          </a:xfrm>
          <a:prstGeom prst="rect">
            <a:avLst/>
          </a:prstGeom>
          <a:solidFill>
            <a:srgbClr val="CC00FF"/>
          </a:solidFill>
          <a:ln w="12192">
            <a:solidFill>
              <a:srgbClr val="9400BB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4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40452" y="3814571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36180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78111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80716" y="4226052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8452" y="4250435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12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09672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93691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830067" y="1924811"/>
            <a:ext cx="631190" cy="160020"/>
            <a:chOff x="2830067" y="1924811"/>
            <a:chExt cx="631190" cy="160020"/>
          </a:xfrm>
        </p:grpSpPr>
        <p:sp>
          <p:nvSpPr>
            <p:cNvPr id="53" name="object 53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830067" y="1696211"/>
            <a:ext cx="631190" cy="160020"/>
            <a:chOff x="2830067" y="1696211"/>
            <a:chExt cx="631190" cy="160020"/>
          </a:xfrm>
        </p:grpSpPr>
        <p:sp>
          <p:nvSpPr>
            <p:cNvPr id="56" name="object 56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830067" y="1469136"/>
            <a:ext cx="631190" cy="160020"/>
            <a:chOff x="2830067" y="1469136"/>
            <a:chExt cx="631190" cy="160020"/>
          </a:xfrm>
        </p:grpSpPr>
        <p:sp>
          <p:nvSpPr>
            <p:cNvPr id="59" name="object 59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2830067" y="1240536"/>
            <a:ext cx="631190" cy="160020"/>
            <a:chOff x="2830067" y="1240536"/>
            <a:chExt cx="631190" cy="160020"/>
          </a:xfrm>
        </p:grpSpPr>
        <p:sp>
          <p:nvSpPr>
            <p:cNvPr id="62" name="object 62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830067" y="1011936"/>
            <a:ext cx="631190" cy="160020"/>
            <a:chOff x="2830067" y="1011936"/>
            <a:chExt cx="631190" cy="160020"/>
          </a:xfrm>
        </p:grpSpPr>
        <p:sp>
          <p:nvSpPr>
            <p:cNvPr id="65" name="object 65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668768" y="1927860"/>
            <a:ext cx="629920" cy="160020"/>
            <a:chOff x="7668768" y="1927860"/>
            <a:chExt cx="629920" cy="160020"/>
          </a:xfrm>
        </p:grpSpPr>
        <p:sp>
          <p:nvSpPr>
            <p:cNvPr id="68" name="object 68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668768" y="1699260"/>
            <a:ext cx="629920" cy="160020"/>
            <a:chOff x="7668768" y="1699260"/>
            <a:chExt cx="629920" cy="160020"/>
          </a:xfrm>
        </p:grpSpPr>
        <p:sp>
          <p:nvSpPr>
            <p:cNvPr id="71" name="object 71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668768" y="2154935"/>
            <a:ext cx="629920" cy="160020"/>
            <a:chOff x="7668768" y="2154935"/>
            <a:chExt cx="629920" cy="160020"/>
          </a:xfrm>
        </p:grpSpPr>
        <p:sp>
          <p:nvSpPr>
            <p:cNvPr id="77" name="object 77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7"/>
                  </a:lnTo>
                  <a:lnTo>
                    <a:pt x="617219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423150" y="231813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Utilization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25979" y="2325751"/>
            <a:ext cx="158623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6660" algn="l"/>
              </a:tabLst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U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ili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a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n	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Si</a:t>
            </a:r>
            <a:r>
              <a:rPr sz="1800" spc="-45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</a:t>
            </a: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Machine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703320" y="943355"/>
            <a:ext cx="668020" cy="1373505"/>
            <a:chOff x="3703320" y="943355"/>
            <a:chExt cx="668020" cy="1373505"/>
          </a:xfrm>
        </p:grpSpPr>
        <p:sp>
          <p:nvSpPr>
            <p:cNvPr id="82" name="object 82"/>
            <p:cNvSpPr/>
            <p:nvPr/>
          </p:nvSpPr>
          <p:spPr>
            <a:xfrm>
              <a:off x="3706368" y="946403"/>
              <a:ext cx="659892" cy="1367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706368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707892" y="946403"/>
              <a:ext cx="659892" cy="1367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07892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8607552" y="911352"/>
            <a:ext cx="666115" cy="1373505"/>
            <a:chOff x="8607552" y="911352"/>
            <a:chExt cx="666115" cy="1373505"/>
          </a:xfrm>
        </p:grpSpPr>
        <p:sp>
          <p:nvSpPr>
            <p:cNvPr id="87" name="object 87"/>
            <p:cNvSpPr/>
            <p:nvPr/>
          </p:nvSpPr>
          <p:spPr>
            <a:xfrm>
              <a:off x="8610600" y="914400"/>
              <a:ext cx="659892" cy="13670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610600" y="914400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89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7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89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07552" y="1770888"/>
              <a:ext cx="659892" cy="510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3891153" y="1578990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GB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734425" y="1787634"/>
            <a:ext cx="381635" cy="8064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latin typeface="Carlito"/>
                <a:cs typeface="Carlito"/>
              </a:rPr>
              <a:t>MB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Si</a:t>
            </a:r>
            <a:r>
              <a:rPr sz="1800" spc="-45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75424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Boot</a:t>
            </a:r>
            <a:r>
              <a:rPr sz="1800" spc="-10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62888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Boot</a:t>
            </a:r>
            <a:r>
              <a:rPr sz="1800" spc="-10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994783" y="984630"/>
            <a:ext cx="1797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934702" y="2025522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2D050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624828" y="1162811"/>
            <a:ext cx="0" cy="4742180"/>
          </a:xfrm>
          <a:custGeom>
            <a:avLst/>
            <a:gdLst/>
            <a:ahLst/>
            <a:cxnLst/>
            <a:rect l="l" t="t" r="r" b="b"/>
            <a:pathLst>
              <a:path h="4742180">
                <a:moveTo>
                  <a:pt x="0" y="0"/>
                </a:moveTo>
                <a:lnTo>
                  <a:pt x="0" y="4742027"/>
                </a:lnTo>
              </a:path>
            </a:pathLst>
          </a:custGeom>
          <a:ln w="6096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/>
              <a:t>Containers </a:t>
            </a:r>
            <a:r>
              <a:rPr sz="4400" spc="-165" dirty="0"/>
              <a:t>vs </a:t>
            </a:r>
            <a:r>
              <a:rPr sz="4400" spc="-235" dirty="0"/>
              <a:t>Virtual</a:t>
            </a:r>
            <a:r>
              <a:rPr sz="4400" spc="-300" dirty="0"/>
              <a:t> </a:t>
            </a:r>
            <a:r>
              <a:rPr sz="4400" spc="-95" dirty="0"/>
              <a:t>Machines</a:t>
            </a:r>
            <a:endParaRPr sz="4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1. </a:t>
            </a:r>
            <a:r>
              <a:rPr spc="-210" dirty="0"/>
              <a:t>Docker</a:t>
            </a:r>
            <a:r>
              <a:rPr spc="-405" dirty="0"/>
              <a:t> </a:t>
            </a:r>
            <a:r>
              <a:rPr spc="-215" dirty="0"/>
              <a:t>toolbox</a:t>
            </a:r>
          </a:p>
        </p:txBody>
      </p:sp>
      <p:sp>
        <p:nvSpPr>
          <p:cNvPr id="3" name="object 3"/>
          <p:cNvSpPr/>
          <p:nvPr/>
        </p:nvSpPr>
        <p:spPr>
          <a:xfrm>
            <a:off x="2257044" y="4419600"/>
            <a:ext cx="2199132" cy="18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Virtualbox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Compose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Kitematic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GUI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sp>
          <p:nvSpPr>
            <p:cNvPr id="6" name="object 6"/>
            <p:cNvSpPr/>
            <p:nvPr/>
          </p:nvSpPr>
          <p:spPr>
            <a:xfrm>
              <a:off x="1633727" y="673608"/>
              <a:ext cx="3520440" cy="35204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9487" y="1371600"/>
              <a:ext cx="2788920" cy="1630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1136" y="1473708"/>
              <a:ext cx="2325624" cy="14157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5331" y="1552955"/>
              <a:ext cx="2237232" cy="1255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31719" y="1604772"/>
              <a:ext cx="2124456" cy="10622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9550" y="1787778"/>
            <a:ext cx="25336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64-bit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7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higher.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Virtualization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enabled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2. </a:t>
            </a:r>
            <a:r>
              <a:rPr spc="-210" dirty="0"/>
              <a:t>Docker </a:t>
            </a:r>
            <a:r>
              <a:rPr spc="-175" dirty="0"/>
              <a:t>Desktop </a:t>
            </a:r>
            <a:r>
              <a:rPr spc="-225" dirty="0"/>
              <a:t>for</a:t>
            </a:r>
            <a:r>
              <a:rPr spc="-670" dirty="0"/>
              <a:t> </a:t>
            </a:r>
            <a:r>
              <a:rPr spc="-120" dirty="0"/>
              <a:t>Windows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sp>
          <p:nvSpPr>
            <p:cNvPr id="4" name="object 4"/>
            <p:cNvSpPr/>
            <p:nvPr/>
          </p:nvSpPr>
          <p:spPr>
            <a:xfrm>
              <a:off x="1123188" y="643127"/>
              <a:ext cx="3520440" cy="3520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948" y="1341119"/>
              <a:ext cx="2788919" cy="1630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0596" y="1443227"/>
              <a:ext cx="2325624" cy="1415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8696" y="1548383"/>
              <a:ext cx="2237232" cy="12557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5084" y="1645919"/>
              <a:ext cx="2124456" cy="10622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009388" y="1149083"/>
            <a:ext cx="6398260" cy="5476240"/>
            <a:chOff x="5009388" y="1149083"/>
            <a:chExt cx="6398260" cy="5476240"/>
          </a:xfrm>
        </p:grpSpPr>
        <p:sp>
          <p:nvSpPr>
            <p:cNvPr id="10" name="object 10"/>
            <p:cNvSpPr/>
            <p:nvPr/>
          </p:nvSpPr>
          <p:spPr>
            <a:xfrm>
              <a:off x="5009388" y="1341119"/>
              <a:ext cx="1708404" cy="17084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49795" y="1149083"/>
              <a:ext cx="4657344" cy="54757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1820" y="1341119"/>
              <a:ext cx="4287011" cy="5105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5166" y="3908805"/>
            <a:ext cx="491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Support:	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Enterprise/Professional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Edition 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Windows Server</a:t>
            </a: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8947" y="4986528"/>
            <a:ext cx="3481070" cy="923925"/>
          </a:xfrm>
          <a:prstGeom prst="rect">
            <a:avLst/>
          </a:prstGeom>
          <a:solidFill>
            <a:srgbClr val="0AD0D9">
              <a:alpha val="39999"/>
            </a:srgbClr>
          </a:solidFill>
          <a:ln w="6096">
            <a:solidFill>
              <a:srgbClr val="FF33CC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574675" marR="569595" algn="ctr">
              <a:lnSpc>
                <a:spcPct val="100000"/>
              </a:lnSpc>
              <a:spcBef>
                <a:spcPts val="275"/>
              </a:spcBef>
            </a:pPr>
            <a:r>
              <a:rPr sz="1800" spc="-150" dirty="0">
                <a:solidFill>
                  <a:srgbClr val="5EEFF7"/>
                </a:solidFill>
                <a:latin typeface="Arial"/>
                <a:cs typeface="Arial"/>
              </a:rPr>
              <a:t>Linux </a:t>
            </a:r>
            <a:r>
              <a:rPr sz="1800" spc="-120" dirty="0">
                <a:solidFill>
                  <a:srgbClr val="5EEFF7"/>
                </a:solidFill>
                <a:latin typeface="Arial"/>
                <a:cs typeface="Arial"/>
              </a:rPr>
              <a:t>Containers </a:t>
            </a:r>
            <a:r>
              <a:rPr sz="1800" spc="-75" dirty="0">
                <a:solidFill>
                  <a:srgbClr val="5EEFF7"/>
                </a:solidFill>
                <a:latin typeface="Arial"/>
                <a:cs typeface="Arial"/>
              </a:rPr>
              <a:t>(Default)  </a:t>
            </a:r>
            <a:r>
              <a:rPr sz="1800" spc="-10" dirty="0">
                <a:solidFill>
                  <a:srgbClr val="5EEFF7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0" dirty="0">
                <a:solidFill>
                  <a:srgbClr val="5EEFF7"/>
                </a:solidFill>
                <a:latin typeface="Arial"/>
                <a:cs typeface="Arial"/>
              </a:rPr>
              <a:t>Windows</a:t>
            </a:r>
            <a:r>
              <a:rPr sz="1800" spc="-25" dirty="0">
                <a:solidFill>
                  <a:srgbClr val="5EEFF7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5EEFF7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Windows</a:t>
            </a:r>
            <a:r>
              <a:rPr spc="-380" dirty="0"/>
              <a:t> </a:t>
            </a:r>
            <a:r>
              <a:rPr spc="-215" dirty="0"/>
              <a:t>containers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5936" y="3718900"/>
            <a:ext cx="4814570" cy="28105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spc="-16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Images: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SzPct val="125000"/>
              <a:buChar char="•"/>
              <a:tabLst>
                <a:tab pos="240665" algn="l"/>
                <a:tab pos="241300" algn="l"/>
              </a:tabLst>
            </a:pP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SzPct val="125000"/>
              <a:buChar char="•"/>
              <a:tabLst>
                <a:tab pos="240665" algn="l"/>
                <a:tab pos="241300" algn="l"/>
              </a:tabLst>
            </a:pP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Nano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65405">
              <a:lnSpc>
                <a:spcPct val="100000"/>
              </a:lnSpc>
            </a:pP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Support</a:t>
            </a:r>
            <a:endParaRPr sz="1500">
              <a:latin typeface="Carlito"/>
              <a:cs typeface="Carlito"/>
            </a:endParaRPr>
          </a:p>
          <a:p>
            <a:pPr marL="294640" lvl="1" indent="-22923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Windows Server</a:t>
            </a:r>
            <a:r>
              <a:rPr sz="1500" spc="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2016</a:t>
            </a:r>
            <a:endParaRPr sz="1500">
              <a:latin typeface="Carlito"/>
              <a:cs typeface="Carlito"/>
            </a:endParaRPr>
          </a:p>
          <a:p>
            <a:pPr marL="294640" lvl="1" indent="-22923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dirty="0">
                <a:solidFill>
                  <a:srgbClr val="D9D9D9"/>
                </a:solidFill>
                <a:latin typeface="Carlito"/>
                <a:cs typeface="Carlito"/>
              </a:rPr>
              <a:t>Nano</a:t>
            </a:r>
            <a:r>
              <a:rPr sz="1500" spc="-3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Server</a:t>
            </a:r>
            <a:endParaRPr sz="1500">
              <a:latin typeface="Carlito"/>
              <a:cs typeface="Carlito"/>
            </a:endParaRPr>
          </a:p>
          <a:p>
            <a:pPr marL="294005" marR="5080" lvl="1" indent="-228600">
              <a:lnSpc>
                <a:spcPts val="1440"/>
              </a:lnSpc>
              <a:spcBef>
                <a:spcPts val="985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Windows 10 </a:t>
            </a:r>
            <a:r>
              <a:rPr sz="1500" spc="-10" dirty="0">
                <a:solidFill>
                  <a:srgbClr val="D9D9D9"/>
                </a:solidFill>
                <a:latin typeface="Carlito"/>
                <a:cs typeface="Carlito"/>
              </a:rPr>
              <a:t>Professional </a:t>
            </a:r>
            <a:r>
              <a:rPr sz="1500" dirty="0">
                <a:solidFill>
                  <a:srgbClr val="D9D9D9"/>
                </a:solidFill>
                <a:latin typeface="Carlito"/>
                <a:cs typeface="Carlito"/>
              </a:rPr>
              <a:t>and </a:t>
            </a: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Enterprise </a:t>
            </a:r>
            <a:r>
              <a:rPr sz="1500" dirty="0">
                <a:solidFill>
                  <a:srgbClr val="D9D9D9"/>
                </a:solidFill>
                <a:latin typeface="Carlito"/>
                <a:cs typeface="Carlito"/>
              </a:rPr>
              <a:t>(Hyper-V </a:t>
            </a:r>
            <a:r>
              <a:rPr sz="1500" spc="-5" dirty="0">
                <a:solidFill>
                  <a:srgbClr val="D9D9D9"/>
                </a:solidFill>
                <a:latin typeface="Carlito"/>
                <a:cs typeface="Carlito"/>
              </a:rPr>
              <a:t>Isolated  </a:t>
            </a:r>
            <a:r>
              <a:rPr sz="1500" spc="-10" dirty="0">
                <a:solidFill>
                  <a:srgbClr val="D9D9D9"/>
                </a:solidFill>
                <a:latin typeface="Carlito"/>
                <a:cs typeface="Carlito"/>
              </a:rPr>
              <a:t>Containers)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9275" y="1219327"/>
            <a:ext cx="1372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Types: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4186" y="1708150"/>
            <a:ext cx="3390265" cy="2065655"/>
            <a:chOff x="1234186" y="1708150"/>
            <a:chExt cx="3390265" cy="2065655"/>
          </a:xfrm>
        </p:grpSpPr>
        <p:sp>
          <p:nvSpPr>
            <p:cNvPr id="6" name="object 6"/>
            <p:cNvSpPr/>
            <p:nvPr/>
          </p:nvSpPr>
          <p:spPr>
            <a:xfrm>
              <a:off x="1240536" y="1714500"/>
              <a:ext cx="3377565" cy="2052955"/>
            </a:xfrm>
            <a:custGeom>
              <a:avLst/>
              <a:gdLst/>
              <a:ahLst/>
              <a:cxnLst/>
              <a:rect l="l" t="t" r="r" b="b"/>
              <a:pathLst>
                <a:path w="3377565" h="2052954">
                  <a:moveTo>
                    <a:pt x="3035046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035046" y="2052827"/>
                  </a:lnTo>
                  <a:lnTo>
                    <a:pt x="3081475" y="2049705"/>
                  </a:lnTo>
                  <a:lnTo>
                    <a:pt x="3126006" y="2040607"/>
                  </a:lnTo>
                  <a:lnTo>
                    <a:pt x="3168229" y="2025943"/>
                  </a:lnTo>
                  <a:lnTo>
                    <a:pt x="3207737" y="2006120"/>
                  </a:lnTo>
                  <a:lnTo>
                    <a:pt x="3244124" y="1981544"/>
                  </a:lnTo>
                  <a:lnTo>
                    <a:pt x="3276981" y="1952624"/>
                  </a:lnTo>
                  <a:lnTo>
                    <a:pt x="3305900" y="1919768"/>
                  </a:lnTo>
                  <a:lnTo>
                    <a:pt x="3330476" y="1883381"/>
                  </a:lnTo>
                  <a:lnTo>
                    <a:pt x="3350299" y="1843873"/>
                  </a:lnTo>
                  <a:lnTo>
                    <a:pt x="3364963" y="1801650"/>
                  </a:lnTo>
                  <a:lnTo>
                    <a:pt x="3374061" y="1757119"/>
                  </a:lnTo>
                  <a:lnTo>
                    <a:pt x="3377184" y="1710689"/>
                  </a:lnTo>
                  <a:lnTo>
                    <a:pt x="3377184" y="342138"/>
                  </a:lnTo>
                  <a:lnTo>
                    <a:pt x="3374061" y="295708"/>
                  </a:lnTo>
                  <a:lnTo>
                    <a:pt x="3364963" y="251177"/>
                  </a:lnTo>
                  <a:lnTo>
                    <a:pt x="3350299" y="208954"/>
                  </a:lnTo>
                  <a:lnTo>
                    <a:pt x="3330476" y="169446"/>
                  </a:lnTo>
                  <a:lnTo>
                    <a:pt x="3305900" y="133059"/>
                  </a:lnTo>
                  <a:lnTo>
                    <a:pt x="3276980" y="100202"/>
                  </a:lnTo>
                  <a:lnTo>
                    <a:pt x="3244124" y="71283"/>
                  </a:lnTo>
                  <a:lnTo>
                    <a:pt x="3207737" y="46707"/>
                  </a:lnTo>
                  <a:lnTo>
                    <a:pt x="3168229" y="26884"/>
                  </a:lnTo>
                  <a:lnTo>
                    <a:pt x="3126006" y="12220"/>
                  </a:lnTo>
                  <a:lnTo>
                    <a:pt x="3081475" y="3122"/>
                  </a:lnTo>
                  <a:lnTo>
                    <a:pt x="3035046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0536" y="1714500"/>
              <a:ext cx="3377565" cy="2052955"/>
            </a:xfrm>
            <a:custGeom>
              <a:avLst/>
              <a:gdLst/>
              <a:ahLst/>
              <a:cxnLst/>
              <a:rect l="l" t="t" r="r" b="b"/>
              <a:pathLst>
                <a:path w="3377565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035046" y="0"/>
                  </a:lnTo>
                  <a:lnTo>
                    <a:pt x="3081475" y="3122"/>
                  </a:lnTo>
                  <a:lnTo>
                    <a:pt x="3126006" y="12220"/>
                  </a:lnTo>
                  <a:lnTo>
                    <a:pt x="3168229" y="26884"/>
                  </a:lnTo>
                  <a:lnTo>
                    <a:pt x="3207737" y="46707"/>
                  </a:lnTo>
                  <a:lnTo>
                    <a:pt x="3244124" y="71283"/>
                  </a:lnTo>
                  <a:lnTo>
                    <a:pt x="3276980" y="100202"/>
                  </a:lnTo>
                  <a:lnTo>
                    <a:pt x="3305900" y="133059"/>
                  </a:lnTo>
                  <a:lnTo>
                    <a:pt x="3330476" y="169446"/>
                  </a:lnTo>
                  <a:lnTo>
                    <a:pt x="3350299" y="208954"/>
                  </a:lnTo>
                  <a:lnTo>
                    <a:pt x="3364963" y="251177"/>
                  </a:lnTo>
                  <a:lnTo>
                    <a:pt x="3374061" y="295708"/>
                  </a:lnTo>
                  <a:lnTo>
                    <a:pt x="3377184" y="342138"/>
                  </a:lnTo>
                  <a:lnTo>
                    <a:pt x="3377184" y="1710689"/>
                  </a:lnTo>
                  <a:lnTo>
                    <a:pt x="3374061" y="1757119"/>
                  </a:lnTo>
                  <a:lnTo>
                    <a:pt x="3364963" y="1801650"/>
                  </a:lnTo>
                  <a:lnTo>
                    <a:pt x="3350299" y="1843873"/>
                  </a:lnTo>
                  <a:lnTo>
                    <a:pt x="3330476" y="1883381"/>
                  </a:lnTo>
                  <a:lnTo>
                    <a:pt x="3305900" y="1919768"/>
                  </a:lnTo>
                  <a:lnTo>
                    <a:pt x="3276981" y="1952624"/>
                  </a:lnTo>
                  <a:lnTo>
                    <a:pt x="3244124" y="1981544"/>
                  </a:lnTo>
                  <a:lnTo>
                    <a:pt x="3207737" y="2006120"/>
                  </a:lnTo>
                  <a:lnTo>
                    <a:pt x="3168229" y="2025943"/>
                  </a:lnTo>
                  <a:lnTo>
                    <a:pt x="3126006" y="2040607"/>
                  </a:lnTo>
                  <a:lnTo>
                    <a:pt x="3081475" y="2049705"/>
                  </a:lnTo>
                  <a:lnTo>
                    <a:pt x="3035046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28798" y="1837436"/>
            <a:ext cx="1199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74038" y="3158998"/>
            <a:ext cx="2753360" cy="393700"/>
            <a:chOff x="1574038" y="3158998"/>
            <a:chExt cx="2753360" cy="393700"/>
          </a:xfrm>
        </p:grpSpPr>
        <p:sp>
          <p:nvSpPr>
            <p:cNvPr id="10" name="object 10"/>
            <p:cNvSpPr/>
            <p:nvPr/>
          </p:nvSpPr>
          <p:spPr>
            <a:xfrm>
              <a:off x="1580388" y="3165348"/>
              <a:ext cx="2740660" cy="381000"/>
            </a:xfrm>
            <a:custGeom>
              <a:avLst/>
              <a:gdLst/>
              <a:ahLst/>
              <a:cxnLst/>
              <a:rect l="l" t="t" r="r" b="b"/>
              <a:pathLst>
                <a:path w="2740660" h="381000">
                  <a:moveTo>
                    <a:pt x="2676652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2676652" y="381000"/>
                  </a:lnTo>
                  <a:lnTo>
                    <a:pt x="2701361" y="376007"/>
                  </a:lnTo>
                  <a:lnTo>
                    <a:pt x="2721546" y="362394"/>
                  </a:lnTo>
                  <a:lnTo>
                    <a:pt x="2735159" y="342209"/>
                  </a:lnTo>
                  <a:lnTo>
                    <a:pt x="2740152" y="317500"/>
                  </a:lnTo>
                  <a:lnTo>
                    <a:pt x="2740152" y="63500"/>
                  </a:lnTo>
                  <a:lnTo>
                    <a:pt x="2735159" y="38790"/>
                  </a:lnTo>
                  <a:lnTo>
                    <a:pt x="2721546" y="18605"/>
                  </a:lnTo>
                  <a:lnTo>
                    <a:pt x="2701361" y="4992"/>
                  </a:lnTo>
                  <a:lnTo>
                    <a:pt x="2676652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0388" y="3165348"/>
              <a:ext cx="2740660" cy="381000"/>
            </a:xfrm>
            <a:custGeom>
              <a:avLst/>
              <a:gdLst/>
              <a:ahLst/>
              <a:cxnLst/>
              <a:rect l="l" t="t" r="r" b="b"/>
              <a:pathLst>
                <a:path w="274066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2676652" y="0"/>
                  </a:lnTo>
                  <a:lnTo>
                    <a:pt x="2701361" y="4992"/>
                  </a:lnTo>
                  <a:lnTo>
                    <a:pt x="2721546" y="18605"/>
                  </a:lnTo>
                  <a:lnTo>
                    <a:pt x="2735159" y="38790"/>
                  </a:lnTo>
                  <a:lnTo>
                    <a:pt x="2740152" y="63500"/>
                  </a:lnTo>
                  <a:lnTo>
                    <a:pt x="2740152" y="317500"/>
                  </a:lnTo>
                  <a:lnTo>
                    <a:pt x="2735159" y="342209"/>
                  </a:lnTo>
                  <a:lnTo>
                    <a:pt x="2721546" y="362394"/>
                  </a:lnTo>
                  <a:lnTo>
                    <a:pt x="2701361" y="376007"/>
                  </a:lnTo>
                  <a:lnTo>
                    <a:pt x="2676652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09798" y="322668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7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nel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81658" y="2360422"/>
            <a:ext cx="787400" cy="727710"/>
            <a:chOff x="1581658" y="2360422"/>
            <a:chExt cx="787400" cy="727710"/>
          </a:xfrm>
        </p:grpSpPr>
        <p:sp>
          <p:nvSpPr>
            <p:cNvPr id="14" name="object 14"/>
            <p:cNvSpPr/>
            <p:nvPr/>
          </p:nvSpPr>
          <p:spPr>
            <a:xfrm>
              <a:off x="1588008" y="2366772"/>
              <a:ext cx="774700" cy="715010"/>
            </a:xfrm>
            <a:custGeom>
              <a:avLst/>
              <a:gdLst/>
              <a:ahLst/>
              <a:cxnLst/>
              <a:rect l="l" t="t" r="r" b="b"/>
              <a:pathLst>
                <a:path w="774700" h="715010">
                  <a:moveTo>
                    <a:pt x="65506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655066" y="714755"/>
                  </a:lnTo>
                  <a:lnTo>
                    <a:pt x="701432" y="705393"/>
                  </a:lnTo>
                  <a:lnTo>
                    <a:pt x="739298" y="679862"/>
                  </a:lnTo>
                  <a:lnTo>
                    <a:pt x="764829" y="641996"/>
                  </a:lnTo>
                  <a:lnTo>
                    <a:pt x="774191" y="595629"/>
                  </a:lnTo>
                  <a:lnTo>
                    <a:pt x="774191" y="119125"/>
                  </a:lnTo>
                  <a:lnTo>
                    <a:pt x="764829" y="72759"/>
                  </a:lnTo>
                  <a:lnTo>
                    <a:pt x="739298" y="34893"/>
                  </a:lnTo>
                  <a:lnTo>
                    <a:pt x="701432" y="9362"/>
                  </a:lnTo>
                  <a:lnTo>
                    <a:pt x="65506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8008" y="2366772"/>
              <a:ext cx="774700" cy="715010"/>
            </a:xfrm>
            <a:custGeom>
              <a:avLst/>
              <a:gdLst/>
              <a:ahLst/>
              <a:cxnLst/>
              <a:rect l="l" t="t" r="r" b="b"/>
              <a:pathLst>
                <a:path w="774700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655066" y="0"/>
                  </a:lnTo>
                  <a:lnTo>
                    <a:pt x="701432" y="9362"/>
                  </a:lnTo>
                  <a:lnTo>
                    <a:pt x="739298" y="34893"/>
                  </a:lnTo>
                  <a:lnTo>
                    <a:pt x="764829" y="72759"/>
                  </a:lnTo>
                  <a:lnTo>
                    <a:pt x="774191" y="119125"/>
                  </a:lnTo>
                  <a:lnTo>
                    <a:pt x="774191" y="595629"/>
                  </a:lnTo>
                  <a:lnTo>
                    <a:pt x="764829" y="641996"/>
                  </a:lnTo>
                  <a:lnTo>
                    <a:pt x="739298" y="679862"/>
                  </a:lnTo>
                  <a:lnTo>
                    <a:pt x="701432" y="705393"/>
                  </a:lnTo>
                  <a:lnTo>
                    <a:pt x="65506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04213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24429" y="2360422"/>
            <a:ext cx="916940" cy="727710"/>
            <a:chOff x="2424429" y="2360422"/>
            <a:chExt cx="916940" cy="727710"/>
          </a:xfrm>
        </p:grpSpPr>
        <p:sp>
          <p:nvSpPr>
            <p:cNvPr id="18" name="object 18"/>
            <p:cNvSpPr/>
            <p:nvPr/>
          </p:nvSpPr>
          <p:spPr>
            <a:xfrm>
              <a:off x="2430779" y="2366772"/>
              <a:ext cx="904240" cy="715010"/>
            </a:xfrm>
            <a:custGeom>
              <a:avLst/>
              <a:gdLst/>
              <a:ahLst/>
              <a:cxnLst/>
              <a:rect l="l" t="t" r="r" b="b"/>
              <a:pathLst>
                <a:path w="904239" h="715010">
                  <a:moveTo>
                    <a:pt x="78460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84606" y="714755"/>
                  </a:lnTo>
                  <a:lnTo>
                    <a:pt x="830972" y="705393"/>
                  </a:lnTo>
                  <a:lnTo>
                    <a:pt x="868838" y="679862"/>
                  </a:lnTo>
                  <a:lnTo>
                    <a:pt x="894369" y="641996"/>
                  </a:lnTo>
                  <a:lnTo>
                    <a:pt x="903732" y="595629"/>
                  </a:lnTo>
                  <a:lnTo>
                    <a:pt x="903732" y="119125"/>
                  </a:lnTo>
                  <a:lnTo>
                    <a:pt x="894369" y="72759"/>
                  </a:lnTo>
                  <a:lnTo>
                    <a:pt x="868838" y="34893"/>
                  </a:lnTo>
                  <a:lnTo>
                    <a:pt x="830972" y="9362"/>
                  </a:lnTo>
                  <a:lnTo>
                    <a:pt x="78460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0779" y="2366772"/>
              <a:ext cx="904240" cy="715010"/>
            </a:xfrm>
            <a:custGeom>
              <a:avLst/>
              <a:gdLst/>
              <a:ahLst/>
              <a:cxnLst/>
              <a:rect l="l" t="t" r="r" b="b"/>
              <a:pathLst>
                <a:path w="904239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84606" y="0"/>
                  </a:lnTo>
                  <a:lnTo>
                    <a:pt x="830972" y="9362"/>
                  </a:lnTo>
                  <a:lnTo>
                    <a:pt x="868838" y="34893"/>
                  </a:lnTo>
                  <a:lnTo>
                    <a:pt x="894369" y="72759"/>
                  </a:lnTo>
                  <a:lnTo>
                    <a:pt x="903732" y="119125"/>
                  </a:lnTo>
                  <a:lnTo>
                    <a:pt x="903732" y="595629"/>
                  </a:lnTo>
                  <a:lnTo>
                    <a:pt x="894369" y="641996"/>
                  </a:lnTo>
                  <a:lnTo>
                    <a:pt x="868838" y="679862"/>
                  </a:lnTo>
                  <a:lnTo>
                    <a:pt x="830972" y="705393"/>
                  </a:lnTo>
                  <a:lnTo>
                    <a:pt x="78460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10357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96996" y="2360676"/>
            <a:ext cx="929640" cy="727075"/>
            <a:chOff x="3396996" y="2360676"/>
            <a:chExt cx="929640" cy="727075"/>
          </a:xfrm>
        </p:grpSpPr>
        <p:sp>
          <p:nvSpPr>
            <p:cNvPr id="22" name="object 22"/>
            <p:cNvSpPr/>
            <p:nvPr/>
          </p:nvSpPr>
          <p:spPr>
            <a:xfrm>
              <a:off x="3403092" y="2366772"/>
              <a:ext cx="917575" cy="715010"/>
            </a:xfrm>
            <a:custGeom>
              <a:avLst/>
              <a:gdLst/>
              <a:ahLst/>
              <a:cxnLst/>
              <a:rect l="l" t="t" r="r" b="b"/>
              <a:pathLst>
                <a:path w="917575" h="715010">
                  <a:moveTo>
                    <a:pt x="798322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98322" y="714755"/>
                  </a:lnTo>
                  <a:lnTo>
                    <a:pt x="844688" y="705393"/>
                  </a:lnTo>
                  <a:lnTo>
                    <a:pt x="882554" y="679862"/>
                  </a:lnTo>
                  <a:lnTo>
                    <a:pt x="908085" y="641996"/>
                  </a:lnTo>
                  <a:lnTo>
                    <a:pt x="917448" y="595629"/>
                  </a:lnTo>
                  <a:lnTo>
                    <a:pt x="917448" y="119125"/>
                  </a:lnTo>
                  <a:lnTo>
                    <a:pt x="908085" y="72759"/>
                  </a:lnTo>
                  <a:lnTo>
                    <a:pt x="882554" y="34893"/>
                  </a:lnTo>
                  <a:lnTo>
                    <a:pt x="844688" y="9362"/>
                  </a:lnTo>
                  <a:lnTo>
                    <a:pt x="798322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3092" y="2366772"/>
              <a:ext cx="917575" cy="715010"/>
            </a:xfrm>
            <a:custGeom>
              <a:avLst/>
              <a:gdLst/>
              <a:ahLst/>
              <a:cxnLst/>
              <a:rect l="l" t="t" r="r" b="b"/>
              <a:pathLst>
                <a:path w="917575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98322" y="0"/>
                  </a:lnTo>
                  <a:lnTo>
                    <a:pt x="844688" y="9362"/>
                  </a:lnTo>
                  <a:lnTo>
                    <a:pt x="882554" y="34893"/>
                  </a:lnTo>
                  <a:lnTo>
                    <a:pt x="908085" y="72759"/>
                  </a:lnTo>
                  <a:lnTo>
                    <a:pt x="917448" y="119125"/>
                  </a:lnTo>
                  <a:lnTo>
                    <a:pt x="917448" y="595629"/>
                  </a:lnTo>
                  <a:lnTo>
                    <a:pt x="908085" y="641996"/>
                  </a:lnTo>
                  <a:lnTo>
                    <a:pt x="882554" y="679862"/>
                  </a:lnTo>
                  <a:lnTo>
                    <a:pt x="844688" y="705393"/>
                  </a:lnTo>
                  <a:lnTo>
                    <a:pt x="798322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89782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30470" y="1708150"/>
            <a:ext cx="3738879" cy="2065655"/>
            <a:chOff x="5030470" y="1708150"/>
            <a:chExt cx="3738879" cy="2065655"/>
          </a:xfrm>
        </p:grpSpPr>
        <p:sp>
          <p:nvSpPr>
            <p:cNvPr id="26" name="object 26"/>
            <p:cNvSpPr/>
            <p:nvPr/>
          </p:nvSpPr>
          <p:spPr>
            <a:xfrm>
              <a:off x="5036820" y="1714500"/>
              <a:ext cx="3726179" cy="2052955"/>
            </a:xfrm>
            <a:custGeom>
              <a:avLst/>
              <a:gdLst/>
              <a:ahLst/>
              <a:cxnLst/>
              <a:rect l="l" t="t" r="r" b="b"/>
              <a:pathLst>
                <a:path w="3726179" h="2052954">
                  <a:moveTo>
                    <a:pt x="3384041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384041" y="2052827"/>
                  </a:lnTo>
                  <a:lnTo>
                    <a:pt x="3430471" y="2049705"/>
                  </a:lnTo>
                  <a:lnTo>
                    <a:pt x="3475002" y="2040607"/>
                  </a:lnTo>
                  <a:lnTo>
                    <a:pt x="3517225" y="2025943"/>
                  </a:lnTo>
                  <a:lnTo>
                    <a:pt x="3556733" y="2006120"/>
                  </a:lnTo>
                  <a:lnTo>
                    <a:pt x="3593120" y="1981544"/>
                  </a:lnTo>
                  <a:lnTo>
                    <a:pt x="3625976" y="1952624"/>
                  </a:lnTo>
                  <a:lnTo>
                    <a:pt x="3654896" y="1919768"/>
                  </a:lnTo>
                  <a:lnTo>
                    <a:pt x="3679472" y="1883381"/>
                  </a:lnTo>
                  <a:lnTo>
                    <a:pt x="3699295" y="1843873"/>
                  </a:lnTo>
                  <a:lnTo>
                    <a:pt x="3713959" y="1801650"/>
                  </a:lnTo>
                  <a:lnTo>
                    <a:pt x="3723057" y="1757119"/>
                  </a:lnTo>
                  <a:lnTo>
                    <a:pt x="3726179" y="1710689"/>
                  </a:lnTo>
                  <a:lnTo>
                    <a:pt x="3726179" y="342138"/>
                  </a:lnTo>
                  <a:lnTo>
                    <a:pt x="3723057" y="295708"/>
                  </a:lnTo>
                  <a:lnTo>
                    <a:pt x="3713959" y="251177"/>
                  </a:lnTo>
                  <a:lnTo>
                    <a:pt x="3699295" y="208954"/>
                  </a:lnTo>
                  <a:lnTo>
                    <a:pt x="3679472" y="169446"/>
                  </a:lnTo>
                  <a:lnTo>
                    <a:pt x="3654896" y="133059"/>
                  </a:lnTo>
                  <a:lnTo>
                    <a:pt x="3625977" y="100202"/>
                  </a:lnTo>
                  <a:lnTo>
                    <a:pt x="3593120" y="71283"/>
                  </a:lnTo>
                  <a:lnTo>
                    <a:pt x="3556733" y="46707"/>
                  </a:lnTo>
                  <a:lnTo>
                    <a:pt x="3517225" y="26884"/>
                  </a:lnTo>
                  <a:lnTo>
                    <a:pt x="3475002" y="12220"/>
                  </a:lnTo>
                  <a:lnTo>
                    <a:pt x="3430471" y="3122"/>
                  </a:lnTo>
                  <a:lnTo>
                    <a:pt x="3384041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36820" y="1714500"/>
              <a:ext cx="3726179" cy="2052955"/>
            </a:xfrm>
            <a:custGeom>
              <a:avLst/>
              <a:gdLst/>
              <a:ahLst/>
              <a:cxnLst/>
              <a:rect l="l" t="t" r="r" b="b"/>
              <a:pathLst>
                <a:path w="3726179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384041" y="0"/>
                  </a:lnTo>
                  <a:lnTo>
                    <a:pt x="3430471" y="3122"/>
                  </a:lnTo>
                  <a:lnTo>
                    <a:pt x="3475002" y="12220"/>
                  </a:lnTo>
                  <a:lnTo>
                    <a:pt x="3517225" y="26884"/>
                  </a:lnTo>
                  <a:lnTo>
                    <a:pt x="3556733" y="46707"/>
                  </a:lnTo>
                  <a:lnTo>
                    <a:pt x="3593120" y="71283"/>
                  </a:lnTo>
                  <a:lnTo>
                    <a:pt x="3625977" y="100202"/>
                  </a:lnTo>
                  <a:lnTo>
                    <a:pt x="3654896" y="133059"/>
                  </a:lnTo>
                  <a:lnTo>
                    <a:pt x="3679472" y="169446"/>
                  </a:lnTo>
                  <a:lnTo>
                    <a:pt x="3699295" y="208954"/>
                  </a:lnTo>
                  <a:lnTo>
                    <a:pt x="3713959" y="251177"/>
                  </a:lnTo>
                  <a:lnTo>
                    <a:pt x="3723057" y="295708"/>
                  </a:lnTo>
                  <a:lnTo>
                    <a:pt x="3726179" y="342138"/>
                  </a:lnTo>
                  <a:lnTo>
                    <a:pt x="3726179" y="1710689"/>
                  </a:lnTo>
                  <a:lnTo>
                    <a:pt x="3723057" y="1757119"/>
                  </a:lnTo>
                  <a:lnTo>
                    <a:pt x="3713959" y="1801650"/>
                  </a:lnTo>
                  <a:lnTo>
                    <a:pt x="3699295" y="1843873"/>
                  </a:lnTo>
                  <a:lnTo>
                    <a:pt x="3679472" y="1883381"/>
                  </a:lnTo>
                  <a:lnTo>
                    <a:pt x="3654896" y="1919768"/>
                  </a:lnTo>
                  <a:lnTo>
                    <a:pt x="3625976" y="1952624"/>
                  </a:lnTo>
                  <a:lnTo>
                    <a:pt x="3593120" y="1981544"/>
                  </a:lnTo>
                  <a:lnTo>
                    <a:pt x="3556733" y="2006120"/>
                  </a:lnTo>
                  <a:lnTo>
                    <a:pt x="3517225" y="2025943"/>
                  </a:lnTo>
                  <a:lnTo>
                    <a:pt x="3475002" y="2040607"/>
                  </a:lnTo>
                  <a:lnTo>
                    <a:pt x="3430471" y="2049705"/>
                  </a:lnTo>
                  <a:lnTo>
                    <a:pt x="3384041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68592" y="1837436"/>
            <a:ext cx="1263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Hyper-V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Isolation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12409" y="3219957"/>
            <a:ext cx="3289300" cy="393700"/>
            <a:chOff x="5312409" y="3219957"/>
            <a:chExt cx="3289300" cy="393700"/>
          </a:xfrm>
        </p:grpSpPr>
        <p:sp>
          <p:nvSpPr>
            <p:cNvPr id="30" name="object 30"/>
            <p:cNvSpPr/>
            <p:nvPr/>
          </p:nvSpPr>
          <p:spPr>
            <a:xfrm>
              <a:off x="5318759" y="3226307"/>
              <a:ext cx="3276600" cy="381000"/>
            </a:xfrm>
            <a:custGeom>
              <a:avLst/>
              <a:gdLst/>
              <a:ahLst/>
              <a:cxnLst/>
              <a:rect l="l" t="t" r="r" b="b"/>
              <a:pathLst>
                <a:path w="3276600" h="381000">
                  <a:moveTo>
                    <a:pt x="3213099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0999"/>
                  </a:lnTo>
                  <a:lnTo>
                    <a:pt x="3213099" y="380999"/>
                  </a:lnTo>
                  <a:lnTo>
                    <a:pt x="3237809" y="376007"/>
                  </a:lnTo>
                  <a:lnTo>
                    <a:pt x="3257994" y="362394"/>
                  </a:lnTo>
                  <a:lnTo>
                    <a:pt x="3271607" y="342209"/>
                  </a:lnTo>
                  <a:lnTo>
                    <a:pt x="3276599" y="317500"/>
                  </a:lnTo>
                  <a:lnTo>
                    <a:pt x="3276599" y="63500"/>
                  </a:lnTo>
                  <a:lnTo>
                    <a:pt x="3271607" y="38790"/>
                  </a:lnTo>
                  <a:lnTo>
                    <a:pt x="3257994" y="18605"/>
                  </a:lnTo>
                  <a:lnTo>
                    <a:pt x="3237809" y="4992"/>
                  </a:lnTo>
                  <a:lnTo>
                    <a:pt x="3213099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18759" y="3226307"/>
              <a:ext cx="3276600" cy="381000"/>
            </a:xfrm>
            <a:custGeom>
              <a:avLst/>
              <a:gdLst/>
              <a:ahLst/>
              <a:cxnLst/>
              <a:rect l="l" t="t" r="r" b="b"/>
              <a:pathLst>
                <a:path w="3276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3213099" y="0"/>
                  </a:lnTo>
                  <a:lnTo>
                    <a:pt x="3237809" y="4992"/>
                  </a:lnTo>
                  <a:lnTo>
                    <a:pt x="3257994" y="18605"/>
                  </a:lnTo>
                  <a:lnTo>
                    <a:pt x="3271607" y="38790"/>
                  </a:lnTo>
                  <a:lnTo>
                    <a:pt x="3276599" y="63500"/>
                  </a:lnTo>
                  <a:lnTo>
                    <a:pt x="3276599" y="317500"/>
                  </a:lnTo>
                  <a:lnTo>
                    <a:pt x="3271607" y="342209"/>
                  </a:lnTo>
                  <a:lnTo>
                    <a:pt x="3257994" y="362394"/>
                  </a:lnTo>
                  <a:lnTo>
                    <a:pt x="3237809" y="376007"/>
                  </a:lnTo>
                  <a:lnTo>
                    <a:pt x="3213099" y="380999"/>
                  </a:lnTo>
                  <a:lnTo>
                    <a:pt x="63500" y="380999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715759" y="328764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7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nel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312409" y="2188210"/>
            <a:ext cx="1078230" cy="960755"/>
            <a:chOff x="5312409" y="2188210"/>
            <a:chExt cx="1078230" cy="960755"/>
          </a:xfrm>
        </p:grpSpPr>
        <p:sp>
          <p:nvSpPr>
            <p:cNvPr id="34" name="object 34"/>
            <p:cNvSpPr/>
            <p:nvPr/>
          </p:nvSpPr>
          <p:spPr>
            <a:xfrm>
              <a:off x="5318759" y="2194560"/>
              <a:ext cx="1065530" cy="948055"/>
            </a:xfrm>
            <a:custGeom>
              <a:avLst/>
              <a:gdLst/>
              <a:ahLst/>
              <a:cxnLst/>
              <a:rect l="l" t="t" r="r" b="b"/>
              <a:pathLst>
                <a:path w="1065529" h="948055">
                  <a:moveTo>
                    <a:pt x="907288" y="0"/>
                  </a:moveTo>
                  <a:lnTo>
                    <a:pt x="157987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7" y="947927"/>
                  </a:lnTo>
                  <a:lnTo>
                    <a:pt x="907288" y="947927"/>
                  </a:lnTo>
                  <a:lnTo>
                    <a:pt x="957222" y="939873"/>
                  </a:lnTo>
                  <a:lnTo>
                    <a:pt x="1000591" y="917443"/>
                  </a:lnTo>
                  <a:lnTo>
                    <a:pt x="1034791" y="883243"/>
                  </a:lnTo>
                  <a:lnTo>
                    <a:pt x="1057221" y="839874"/>
                  </a:lnTo>
                  <a:lnTo>
                    <a:pt x="1065276" y="789939"/>
                  </a:lnTo>
                  <a:lnTo>
                    <a:pt x="1065276" y="157987"/>
                  </a:lnTo>
                  <a:lnTo>
                    <a:pt x="1057221" y="108053"/>
                  </a:lnTo>
                  <a:lnTo>
                    <a:pt x="1034791" y="64684"/>
                  </a:lnTo>
                  <a:lnTo>
                    <a:pt x="1000591" y="30484"/>
                  </a:lnTo>
                  <a:lnTo>
                    <a:pt x="957222" y="8054"/>
                  </a:lnTo>
                  <a:lnTo>
                    <a:pt x="907288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8759" y="2194560"/>
              <a:ext cx="1065530" cy="948055"/>
            </a:xfrm>
            <a:custGeom>
              <a:avLst/>
              <a:gdLst/>
              <a:ahLst/>
              <a:cxnLst/>
              <a:rect l="l" t="t" r="r" b="b"/>
              <a:pathLst>
                <a:path w="1065529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7" y="0"/>
                  </a:lnTo>
                  <a:lnTo>
                    <a:pt x="907288" y="0"/>
                  </a:lnTo>
                  <a:lnTo>
                    <a:pt x="957222" y="8054"/>
                  </a:lnTo>
                  <a:lnTo>
                    <a:pt x="1000591" y="30484"/>
                  </a:lnTo>
                  <a:lnTo>
                    <a:pt x="1034791" y="64684"/>
                  </a:lnTo>
                  <a:lnTo>
                    <a:pt x="1057221" y="108053"/>
                  </a:lnTo>
                  <a:lnTo>
                    <a:pt x="1065276" y="157987"/>
                  </a:lnTo>
                  <a:lnTo>
                    <a:pt x="1065276" y="789939"/>
                  </a:lnTo>
                  <a:lnTo>
                    <a:pt x="1057221" y="839874"/>
                  </a:lnTo>
                  <a:lnTo>
                    <a:pt x="1034791" y="883243"/>
                  </a:lnTo>
                  <a:lnTo>
                    <a:pt x="1000591" y="917443"/>
                  </a:lnTo>
                  <a:lnTo>
                    <a:pt x="957222" y="939873"/>
                  </a:lnTo>
                  <a:lnTo>
                    <a:pt x="907288" y="947927"/>
                  </a:lnTo>
                  <a:lnTo>
                    <a:pt x="157987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17819" y="2269236"/>
              <a:ext cx="830580" cy="466725"/>
            </a:xfrm>
            <a:custGeom>
              <a:avLst/>
              <a:gdLst/>
              <a:ahLst/>
              <a:cxnLst/>
              <a:rect l="l" t="t" r="r" b="b"/>
              <a:pathLst>
                <a:path w="830579" h="466725">
                  <a:moveTo>
                    <a:pt x="752855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19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3"/>
                  </a:lnTo>
                  <a:lnTo>
                    <a:pt x="752855" y="466343"/>
                  </a:lnTo>
                  <a:lnTo>
                    <a:pt x="783109" y="460236"/>
                  </a:lnTo>
                  <a:lnTo>
                    <a:pt x="807815" y="443579"/>
                  </a:lnTo>
                  <a:lnTo>
                    <a:pt x="824472" y="418873"/>
                  </a:lnTo>
                  <a:lnTo>
                    <a:pt x="830579" y="388619"/>
                  </a:lnTo>
                  <a:lnTo>
                    <a:pt x="830579" y="77724"/>
                  </a:lnTo>
                  <a:lnTo>
                    <a:pt x="824472" y="47470"/>
                  </a:lnTo>
                  <a:lnTo>
                    <a:pt x="807815" y="22764"/>
                  </a:lnTo>
                  <a:lnTo>
                    <a:pt x="783109" y="6107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17819" y="2269236"/>
              <a:ext cx="830580" cy="466725"/>
            </a:xfrm>
            <a:custGeom>
              <a:avLst/>
              <a:gdLst/>
              <a:ahLst/>
              <a:cxnLst/>
              <a:rect l="l" t="t" r="r" b="b"/>
              <a:pathLst>
                <a:path w="830579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52855" y="0"/>
                  </a:lnTo>
                  <a:lnTo>
                    <a:pt x="783109" y="6107"/>
                  </a:lnTo>
                  <a:lnTo>
                    <a:pt x="807815" y="22764"/>
                  </a:lnTo>
                  <a:lnTo>
                    <a:pt x="824472" y="47470"/>
                  </a:lnTo>
                  <a:lnTo>
                    <a:pt x="830579" y="77724"/>
                  </a:lnTo>
                  <a:lnTo>
                    <a:pt x="830579" y="388619"/>
                  </a:lnTo>
                  <a:lnTo>
                    <a:pt x="824472" y="418873"/>
                  </a:lnTo>
                  <a:lnTo>
                    <a:pt x="807815" y="443579"/>
                  </a:lnTo>
                  <a:lnTo>
                    <a:pt x="783109" y="460236"/>
                  </a:lnTo>
                  <a:lnTo>
                    <a:pt x="752855" y="466343"/>
                  </a:lnTo>
                  <a:lnTo>
                    <a:pt x="77724" y="466343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19"/>
                  </a:lnTo>
                  <a:lnTo>
                    <a:pt x="0" y="77724"/>
                  </a:lnTo>
                  <a:close/>
                </a:path>
              </a:pathLst>
            </a:custGeom>
            <a:ln w="12191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561457" y="240220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2805" y="2828289"/>
            <a:ext cx="802640" cy="213995"/>
            <a:chOff x="5432805" y="2828289"/>
            <a:chExt cx="802640" cy="213995"/>
          </a:xfrm>
        </p:grpSpPr>
        <p:sp>
          <p:nvSpPr>
            <p:cNvPr id="40" name="object 40"/>
            <p:cNvSpPr/>
            <p:nvPr/>
          </p:nvSpPr>
          <p:spPr>
            <a:xfrm>
              <a:off x="5439155" y="2834639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39" h="201294">
                  <a:moveTo>
                    <a:pt x="755904" y="0"/>
                  </a:moveTo>
                  <a:lnTo>
                    <a:pt x="33528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8" y="201168"/>
                  </a:lnTo>
                  <a:lnTo>
                    <a:pt x="755904" y="201168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2" y="167639"/>
                  </a:lnTo>
                  <a:lnTo>
                    <a:pt x="789432" y="33527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39155" y="2834639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39" h="201294">
                  <a:moveTo>
                    <a:pt x="0" y="33527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8" y="0"/>
                  </a:lnTo>
                  <a:lnTo>
                    <a:pt x="755904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2" y="33527"/>
                  </a:lnTo>
                  <a:lnTo>
                    <a:pt x="789432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4" y="201168"/>
                  </a:lnTo>
                  <a:lnTo>
                    <a:pt x="33528" y="201168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27370" y="2822575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96228" y="2194560"/>
            <a:ext cx="1165860" cy="948055"/>
          </a:xfrm>
          <a:custGeom>
            <a:avLst/>
            <a:gdLst/>
            <a:ahLst/>
            <a:cxnLst/>
            <a:rect l="l" t="t" r="r" b="b"/>
            <a:pathLst>
              <a:path w="1165859" h="948055">
                <a:moveTo>
                  <a:pt x="1007872" y="0"/>
                </a:moveTo>
                <a:lnTo>
                  <a:pt x="157988" y="0"/>
                </a:lnTo>
                <a:lnTo>
                  <a:pt x="108053" y="8054"/>
                </a:lnTo>
                <a:lnTo>
                  <a:pt x="64684" y="30484"/>
                </a:lnTo>
                <a:lnTo>
                  <a:pt x="30484" y="64684"/>
                </a:lnTo>
                <a:lnTo>
                  <a:pt x="8054" y="108053"/>
                </a:lnTo>
                <a:lnTo>
                  <a:pt x="0" y="157987"/>
                </a:lnTo>
                <a:lnTo>
                  <a:pt x="0" y="789939"/>
                </a:lnTo>
                <a:lnTo>
                  <a:pt x="8054" y="839874"/>
                </a:lnTo>
                <a:lnTo>
                  <a:pt x="30484" y="883243"/>
                </a:lnTo>
                <a:lnTo>
                  <a:pt x="64684" y="917443"/>
                </a:lnTo>
                <a:lnTo>
                  <a:pt x="108053" y="939873"/>
                </a:lnTo>
                <a:lnTo>
                  <a:pt x="157988" y="947927"/>
                </a:lnTo>
                <a:lnTo>
                  <a:pt x="1007872" y="947927"/>
                </a:lnTo>
                <a:lnTo>
                  <a:pt x="1057806" y="939873"/>
                </a:lnTo>
                <a:lnTo>
                  <a:pt x="1101175" y="917443"/>
                </a:lnTo>
                <a:lnTo>
                  <a:pt x="1135375" y="883243"/>
                </a:lnTo>
                <a:lnTo>
                  <a:pt x="1157805" y="839874"/>
                </a:lnTo>
                <a:lnTo>
                  <a:pt x="1165860" y="789939"/>
                </a:lnTo>
                <a:lnTo>
                  <a:pt x="1165860" y="157987"/>
                </a:lnTo>
                <a:lnTo>
                  <a:pt x="1157805" y="108053"/>
                </a:lnTo>
                <a:lnTo>
                  <a:pt x="1135375" y="64684"/>
                </a:lnTo>
                <a:lnTo>
                  <a:pt x="1101175" y="30484"/>
                </a:lnTo>
                <a:lnTo>
                  <a:pt x="1057806" y="8054"/>
                </a:lnTo>
                <a:lnTo>
                  <a:pt x="1007872" y="0"/>
                </a:lnTo>
                <a:close/>
              </a:path>
            </a:pathLst>
          </a:custGeom>
          <a:solidFill>
            <a:srgbClr val="A4C248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389878" y="2188210"/>
            <a:ext cx="1178560" cy="960755"/>
            <a:chOff x="6389878" y="2188210"/>
            <a:chExt cx="1178560" cy="960755"/>
          </a:xfrm>
        </p:grpSpPr>
        <p:sp>
          <p:nvSpPr>
            <p:cNvPr id="45" name="object 45"/>
            <p:cNvSpPr/>
            <p:nvPr/>
          </p:nvSpPr>
          <p:spPr>
            <a:xfrm>
              <a:off x="6396228" y="2194560"/>
              <a:ext cx="1165860" cy="948055"/>
            </a:xfrm>
            <a:custGeom>
              <a:avLst/>
              <a:gdLst/>
              <a:ahLst/>
              <a:cxnLst/>
              <a:rect l="l" t="t" r="r" b="b"/>
              <a:pathLst>
                <a:path w="1165859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1007872" y="0"/>
                  </a:lnTo>
                  <a:lnTo>
                    <a:pt x="1057806" y="8054"/>
                  </a:lnTo>
                  <a:lnTo>
                    <a:pt x="1101175" y="30484"/>
                  </a:lnTo>
                  <a:lnTo>
                    <a:pt x="1135375" y="64684"/>
                  </a:lnTo>
                  <a:lnTo>
                    <a:pt x="1157805" y="108053"/>
                  </a:lnTo>
                  <a:lnTo>
                    <a:pt x="1165860" y="157987"/>
                  </a:lnTo>
                  <a:lnTo>
                    <a:pt x="1165860" y="789939"/>
                  </a:lnTo>
                  <a:lnTo>
                    <a:pt x="1157805" y="839874"/>
                  </a:lnTo>
                  <a:lnTo>
                    <a:pt x="1135375" y="883243"/>
                  </a:lnTo>
                  <a:lnTo>
                    <a:pt x="1101175" y="917443"/>
                  </a:lnTo>
                  <a:lnTo>
                    <a:pt x="1057806" y="939873"/>
                  </a:lnTo>
                  <a:lnTo>
                    <a:pt x="1007872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39484" y="2258568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04672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804672" y="466344"/>
                  </a:lnTo>
                  <a:lnTo>
                    <a:pt x="834925" y="460236"/>
                  </a:lnTo>
                  <a:lnTo>
                    <a:pt x="859631" y="443579"/>
                  </a:lnTo>
                  <a:lnTo>
                    <a:pt x="876288" y="418873"/>
                  </a:lnTo>
                  <a:lnTo>
                    <a:pt x="882396" y="388620"/>
                  </a:lnTo>
                  <a:lnTo>
                    <a:pt x="882396" y="77724"/>
                  </a:lnTo>
                  <a:lnTo>
                    <a:pt x="876288" y="47470"/>
                  </a:lnTo>
                  <a:lnTo>
                    <a:pt x="859631" y="22764"/>
                  </a:lnTo>
                  <a:lnTo>
                    <a:pt x="834925" y="6107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9484" y="2258568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804672" y="0"/>
                  </a:lnTo>
                  <a:lnTo>
                    <a:pt x="834925" y="6107"/>
                  </a:lnTo>
                  <a:lnTo>
                    <a:pt x="859631" y="22764"/>
                  </a:lnTo>
                  <a:lnTo>
                    <a:pt x="876288" y="47470"/>
                  </a:lnTo>
                  <a:lnTo>
                    <a:pt x="882396" y="77724"/>
                  </a:lnTo>
                  <a:lnTo>
                    <a:pt x="882396" y="388620"/>
                  </a:lnTo>
                  <a:lnTo>
                    <a:pt x="876288" y="418873"/>
                  </a:lnTo>
                  <a:lnTo>
                    <a:pt x="859631" y="443579"/>
                  </a:lnTo>
                  <a:lnTo>
                    <a:pt x="834925" y="460236"/>
                  </a:lnTo>
                  <a:lnTo>
                    <a:pt x="804672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08775" y="2391536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555993" y="2826766"/>
            <a:ext cx="802640" cy="213995"/>
            <a:chOff x="6555993" y="2826766"/>
            <a:chExt cx="802640" cy="213995"/>
          </a:xfrm>
        </p:grpSpPr>
        <p:sp>
          <p:nvSpPr>
            <p:cNvPr id="50" name="object 50"/>
            <p:cNvSpPr/>
            <p:nvPr/>
          </p:nvSpPr>
          <p:spPr>
            <a:xfrm>
              <a:off x="6562343" y="2833116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755903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8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8"/>
                  </a:lnTo>
                  <a:lnTo>
                    <a:pt x="755903" y="201168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1" y="167639"/>
                  </a:lnTo>
                  <a:lnTo>
                    <a:pt x="789431" y="33528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2343" y="2833116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0" y="33528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7" y="0"/>
                  </a:lnTo>
                  <a:lnTo>
                    <a:pt x="755903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1" y="33528"/>
                  </a:lnTo>
                  <a:lnTo>
                    <a:pt x="789431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3" y="201168"/>
                  </a:lnTo>
                  <a:lnTo>
                    <a:pt x="33527" y="201168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749922" y="2821051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577328" y="2194560"/>
            <a:ext cx="1018540" cy="948055"/>
          </a:xfrm>
          <a:custGeom>
            <a:avLst/>
            <a:gdLst/>
            <a:ahLst/>
            <a:cxnLst/>
            <a:rect l="l" t="t" r="r" b="b"/>
            <a:pathLst>
              <a:path w="1018540" h="948055">
                <a:moveTo>
                  <a:pt x="860044" y="0"/>
                </a:moveTo>
                <a:lnTo>
                  <a:pt x="157988" y="0"/>
                </a:lnTo>
                <a:lnTo>
                  <a:pt x="108053" y="8054"/>
                </a:lnTo>
                <a:lnTo>
                  <a:pt x="64684" y="30484"/>
                </a:lnTo>
                <a:lnTo>
                  <a:pt x="30484" y="64684"/>
                </a:lnTo>
                <a:lnTo>
                  <a:pt x="8054" y="108053"/>
                </a:lnTo>
                <a:lnTo>
                  <a:pt x="0" y="157987"/>
                </a:lnTo>
                <a:lnTo>
                  <a:pt x="0" y="789939"/>
                </a:lnTo>
                <a:lnTo>
                  <a:pt x="8054" y="839874"/>
                </a:lnTo>
                <a:lnTo>
                  <a:pt x="30484" y="883243"/>
                </a:lnTo>
                <a:lnTo>
                  <a:pt x="64684" y="917443"/>
                </a:lnTo>
                <a:lnTo>
                  <a:pt x="108053" y="939873"/>
                </a:lnTo>
                <a:lnTo>
                  <a:pt x="157988" y="947927"/>
                </a:lnTo>
                <a:lnTo>
                  <a:pt x="860044" y="947927"/>
                </a:lnTo>
                <a:lnTo>
                  <a:pt x="909978" y="939873"/>
                </a:lnTo>
                <a:lnTo>
                  <a:pt x="953347" y="917443"/>
                </a:lnTo>
                <a:lnTo>
                  <a:pt x="987547" y="883243"/>
                </a:lnTo>
                <a:lnTo>
                  <a:pt x="1009977" y="839874"/>
                </a:lnTo>
                <a:lnTo>
                  <a:pt x="1018031" y="789939"/>
                </a:lnTo>
                <a:lnTo>
                  <a:pt x="1018031" y="157987"/>
                </a:lnTo>
                <a:lnTo>
                  <a:pt x="1009977" y="108053"/>
                </a:lnTo>
                <a:lnTo>
                  <a:pt x="987547" y="64684"/>
                </a:lnTo>
                <a:lnTo>
                  <a:pt x="953347" y="30484"/>
                </a:lnTo>
                <a:lnTo>
                  <a:pt x="909978" y="8054"/>
                </a:lnTo>
                <a:lnTo>
                  <a:pt x="860044" y="0"/>
                </a:lnTo>
                <a:close/>
              </a:path>
            </a:pathLst>
          </a:custGeom>
          <a:solidFill>
            <a:srgbClr val="A4C248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570978" y="2188210"/>
            <a:ext cx="1031240" cy="960755"/>
            <a:chOff x="7570978" y="2188210"/>
            <a:chExt cx="1031240" cy="960755"/>
          </a:xfrm>
        </p:grpSpPr>
        <p:sp>
          <p:nvSpPr>
            <p:cNvPr id="55" name="object 55"/>
            <p:cNvSpPr/>
            <p:nvPr/>
          </p:nvSpPr>
          <p:spPr>
            <a:xfrm>
              <a:off x="7577328" y="2194560"/>
              <a:ext cx="1018540" cy="948055"/>
            </a:xfrm>
            <a:custGeom>
              <a:avLst/>
              <a:gdLst/>
              <a:ahLst/>
              <a:cxnLst/>
              <a:rect l="l" t="t" r="r" b="b"/>
              <a:pathLst>
                <a:path w="1018540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860044" y="0"/>
                  </a:lnTo>
                  <a:lnTo>
                    <a:pt x="909978" y="8054"/>
                  </a:lnTo>
                  <a:lnTo>
                    <a:pt x="953347" y="30484"/>
                  </a:lnTo>
                  <a:lnTo>
                    <a:pt x="987547" y="64684"/>
                  </a:lnTo>
                  <a:lnTo>
                    <a:pt x="1009977" y="108053"/>
                  </a:lnTo>
                  <a:lnTo>
                    <a:pt x="1018031" y="157987"/>
                  </a:lnTo>
                  <a:lnTo>
                    <a:pt x="1018031" y="789939"/>
                  </a:lnTo>
                  <a:lnTo>
                    <a:pt x="1009977" y="839874"/>
                  </a:lnTo>
                  <a:lnTo>
                    <a:pt x="987547" y="883243"/>
                  </a:lnTo>
                  <a:lnTo>
                    <a:pt x="953347" y="917443"/>
                  </a:lnTo>
                  <a:lnTo>
                    <a:pt x="909978" y="939873"/>
                  </a:lnTo>
                  <a:lnTo>
                    <a:pt x="860044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88580" y="2284476"/>
              <a:ext cx="838200" cy="466725"/>
            </a:xfrm>
            <a:custGeom>
              <a:avLst/>
              <a:gdLst/>
              <a:ahLst/>
              <a:cxnLst/>
              <a:rect l="l" t="t" r="r" b="b"/>
              <a:pathLst>
                <a:path w="838200" h="466725">
                  <a:moveTo>
                    <a:pt x="760476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760476" y="466344"/>
                  </a:lnTo>
                  <a:lnTo>
                    <a:pt x="790729" y="460236"/>
                  </a:lnTo>
                  <a:lnTo>
                    <a:pt x="815435" y="443579"/>
                  </a:lnTo>
                  <a:lnTo>
                    <a:pt x="832092" y="418873"/>
                  </a:lnTo>
                  <a:lnTo>
                    <a:pt x="838200" y="388620"/>
                  </a:lnTo>
                  <a:lnTo>
                    <a:pt x="838200" y="77724"/>
                  </a:lnTo>
                  <a:lnTo>
                    <a:pt x="832092" y="47470"/>
                  </a:lnTo>
                  <a:lnTo>
                    <a:pt x="815435" y="22764"/>
                  </a:lnTo>
                  <a:lnTo>
                    <a:pt x="790729" y="6107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88580" y="2284476"/>
              <a:ext cx="838200" cy="466725"/>
            </a:xfrm>
            <a:custGeom>
              <a:avLst/>
              <a:gdLst/>
              <a:ahLst/>
              <a:cxnLst/>
              <a:rect l="l" t="t" r="r" b="b"/>
              <a:pathLst>
                <a:path w="838200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60476" y="0"/>
                  </a:lnTo>
                  <a:lnTo>
                    <a:pt x="790729" y="6107"/>
                  </a:lnTo>
                  <a:lnTo>
                    <a:pt x="815435" y="22764"/>
                  </a:lnTo>
                  <a:lnTo>
                    <a:pt x="832092" y="47470"/>
                  </a:lnTo>
                  <a:lnTo>
                    <a:pt x="838200" y="77724"/>
                  </a:lnTo>
                  <a:lnTo>
                    <a:pt x="838200" y="388620"/>
                  </a:lnTo>
                  <a:lnTo>
                    <a:pt x="832092" y="418873"/>
                  </a:lnTo>
                  <a:lnTo>
                    <a:pt x="815435" y="443579"/>
                  </a:lnTo>
                  <a:lnTo>
                    <a:pt x="790729" y="460236"/>
                  </a:lnTo>
                  <a:lnTo>
                    <a:pt x="760476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836789" y="2417826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693152" y="2834639"/>
            <a:ext cx="802005" cy="213360"/>
            <a:chOff x="7693152" y="2834639"/>
            <a:chExt cx="802005" cy="213360"/>
          </a:xfrm>
        </p:grpSpPr>
        <p:sp>
          <p:nvSpPr>
            <p:cNvPr id="60" name="object 60"/>
            <p:cNvSpPr/>
            <p:nvPr/>
          </p:nvSpPr>
          <p:spPr>
            <a:xfrm>
              <a:off x="7699248" y="2840735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755903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7"/>
                  </a:lnTo>
                  <a:lnTo>
                    <a:pt x="755903" y="201167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1" y="167639"/>
                  </a:lnTo>
                  <a:lnTo>
                    <a:pt x="789431" y="33527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99248" y="2840735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0" y="33527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7" y="0"/>
                  </a:lnTo>
                  <a:lnTo>
                    <a:pt x="755903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1" y="33527"/>
                  </a:lnTo>
                  <a:lnTo>
                    <a:pt x="789431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3" y="201167"/>
                  </a:lnTo>
                  <a:lnTo>
                    <a:pt x="33527" y="201167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7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886827" y="2828290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nel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919854" y="2619882"/>
            <a:ext cx="49720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VirtualBox </a:t>
            </a:r>
            <a:r>
              <a:rPr spc="-145" dirty="0"/>
              <a:t>Or</a:t>
            </a:r>
            <a:r>
              <a:rPr spc="-490" dirty="0"/>
              <a:t> </a:t>
            </a:r>
            <a:r>
              <a:rPr spc="-200" dirty="0"/>
              <a:t>Hyper-V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8839" y="582168"/>
            <a:ext cx="7832217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2267" y="1663141"/>
            <a:ext cx="426847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algn="ctr">
              <a:lnSpc>
                <a:spcPts val="3000"/>
              </a:lnSpc>
              <a:spcBef>
                <a:spcPts val="100"/>
              </a:spcBef>
              <a:tabLst>
                <a:tab pos="781685" algn="l"/>
                <a:tab pos="1494155" algn="l"/>
                <a:tab pos="2150745" algn="l"/>
                <a:tab pos="2813050" algn="l"/>
                <a:tab pos="349694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  <a:tabLst>
                <a:tab pos="1949450" algn="l"/>
              </a:tabLst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n	</a:t>
            </a: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95" dirty="0"/>
              <a:t>on</a:t>
            </a:r>
            <a:r>
              <a:rPr spc="-505" dirty="0"/>
              <a:t> </a:t>
            </a:r>
            <a:r>
              <a:rPr spc="15" dirty="0"/>
              <a:t>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51266"/>
            <a:ext cx="583819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 </a:t>
            </a:r>
            <a:r>
              <a:rPr sz="2800" spc="-5" dirty="0">
                <a:solidFill>
                  <a:srgbClr val="FF33CC"/>
                </a:solidFill>
                <a:latin typeface="Carlito"/>
                <a:cs typeface="Carlito"/>
              </a:rPr>
              <a:t>on Mac </a:t>
            </a:r>
            <a:r>
              <a:rPr sz="2800" spc="-10" dirty="0">
                <a:solidFill>
                  <a:srgbClr val="FF33CC"/>
                </a:solidFill>
                <a:latin typeface="Carlito"/>
                <a:cs typeface="Carlito"/>
              </a:rPr>
              <a:t>using </a:t>
            </a: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</a:t>
            </a:r>
            <a:r>
              <a:rPr sz="2800" spc="30" dirty="0">
                <a:solidFill>
                  <a:srgbClr val="FF33CC"/>
                </a:solidFill>
                <a:latin typeface="Carlito"/>
                <a:cs typeface="Carlito"/>
              </a:rPr>
              <a:t> </a:t>
            </a:r>
            <a:r>
              <a:rPr sz="2800" spc="-50" dirty="0">
                <a:solidFill>
                  <a:srgbClr val="FF33CC"/>
                </a:solidFill>
                <a:latin typeface="Carlito"/>
                <a:cs typeface="Carlito"/>
              </a:rPr>
              <a:t>Toolbox</a:t>
            </a:r>
            <a:endParaRPr sz="280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20" dirty="0">
                <a:solidFill>
                  <a:srgbClr val="FF33CC"/>
                </a:solidFill>
                <a:latin typeface="Carlito"/>
                <a:cs typeface="Carlito"/>
              </a:rPr>
              <a:t>Docker </a:t>
            </a:r>
            <a:r>
              <a:rPr sz="2800" spc="-15" dirty="0">
                <a:solidFill>
                  <a:srgbClr val="FF33CC"/>
                </a:solidFill>
                <a:latin typeface="Carlito"/>
                <a:cs typeface="Carlito"/>
              </a:rPr>
              <a:t>Desktop </a:t>
            </a:r>
            <a:r>
              <a:rPr sz="2800" spc="-25" dirty="0">
                <a:solidFill>
                  <a:srgbClr val="FF33CC"/>
                </a:solidFill>
                <a:latin typeface="Carlito"/>
                <a:cs typeface="Carlito"/>
              </a:rPr>
              <a:t>for</a:t>
            </a:r>
            <a:r>
              <a:rPr sz="2800" spc="50" dirty="0">
                <a:solidFill>
                  <a:srgbClr val="FF33CC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33CC"/>
                </a:solidFill>
                <a:latin typeface="Carlito"/>
                <a:cs typeface="Carlito"/>
              </a:rPr>
              <a:t>Mac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1. </a:t>
            </a:r>
            <a:r>
              <a:rPr spc="-210" dirty="0"/>
              <a:t>Docker</a:t>
            </a:r>
            <a:r>
              <a:rPr spc="-405" dirty="0"/>
              <a:t> </a:t>
            </a:r>
            <a:r>
              <a:rPr spc="-215" dirty="0"/>
              <a:t>toolbox</a:t>
            </a:r>
          </a:p>
        </p:txBody>
      </p:sp>
      <p:sp>
        <p:nvSpPr>
          <p:cNvPr id="3" name="object 3"/>
          <p:cNvSpPr/>
          <p:nvPr/>
        </p:nvSpPr>
        <p:spPr>
          <a:xfrm>
            <a:off x="2257044" y="4419600"/>
            <a:ext cx="2199132" cy="18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Oracle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Virtualbox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Compose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Kitematic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GUI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sp>
          <p:nvSpPr>
            <p:cNvPr id="6" name="object 6"/>
            <p:cNvSpPr/>
            <p:nvPr/>
          </p:nvSpPr>
          <p:spPr>
            <a:xfrm>
              <a:off x="1633727" y="673608"/>
              <a:ext cx="3520440" cy="35204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1491" y="1406652"/>
              <a:ext cx="2724911" cy="16306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036" y="1519427"/>
              <a:ext cx="2327148" cy="14173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7231" y="1594104"/>
              <a:ext cx="2237232" cy="12557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619" y="1662683"/>
              <a:ext cx="2125980" cy="10622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9550" y="1787778"/>
            <a:ext cx="3805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macOS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10.8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“Mountain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Lion”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newer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0" dirty="0"/>
              <a:t>2. </a:t>
            </a:r>
            <a:r>
              <a:rPr spc="-210" dirty="0"/>
              <a:t>Docker </a:t>
            </a:r>
            <a:r>
              <a:rPr spc="-175" dirty="0"/>
              <a:t>Desktop </a:t>
            </a:r>
            <a:r>
              <a:rPr spc="-225" dirty="0"/>
              <a:t>for</a:t>
            </a:r>
            <a:r>
              <a:rPr spc="-660" dirty="0"/>
              <a:t> </a:t>
            </a:r>
            <a:r>
              <a:rPr spc="15" dirty="0"/>
              <a:t>Mac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sp>
          <p:nvSpPr>
            <p:cNvPr id="4" name="object 4"/>
            <p:cNvSpPr/>
            <p:nvPr/>
          </p:nvSpPr>
          <p:spPr>
            <a:xfrm>
              <a:off x="1123188" y="643127"/>
              <a:ext cx="3520440" cy="3520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7904" y="1341119"/>
              <a:ext cx="2731008" cy="1630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0596" y="1443227"/>
              <a:ext cx="2325624" cy="1415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8696" y="1548383"/>
              <a:ext cx="2237232" cy="12557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5084" y="1645919"/>
              <a:ext cx="2124456" cy="10622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009388" y="1565147"/>
            <a:ext cx="1708404" cy="1258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5166" y="3908805"/>
            <a:ext cx="4478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Support:	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macOS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Sierra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10.12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newer</a:t>
            </a:r>
            <a:endParaRPr sz="1800">
              <a:latin typeface="Arial"/>
              <a:cs typeface="Arial"/>
            </a:endParaRPr>
          </a:p>
          <a:p>
            <a:pPr marL="901065">
              <a:lnSpc>
                <a:spcPct val="100000"/>
              </a:lnSpc>
            </a:pP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Mac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2010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newer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8947" y="4986528"/>
            <a:ext cx="3481070" cy="370840"/>
          </a:xfrm>
          <a:prstGeom prst="rect">
            <a:avLst/>
          </a:prstGeom>
          <a:solidFill>
            <a:srgbClr val="0AD0D9">
              <a:alpha val="39999"/>
            </a:srgbClr>
          </a:solidFill>
          <a:ln w="6096">
            <a:solidFill>
              <a:srgbClr val="FF33CC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001394">
              <a:lnSpc>
                <a:spcPct val="100000"/>
              </a:lnSpc>
              <a:spcBef>
                <a:spcPts val="275"/>
              </a:spcBef>
            </a:pPr>
            <a:r>
              <a:rPr sz="1800" spc="-150" dirty="0">
                <a:solidFill>
                  <a:srgbClr val="5EEFF7"/>
                </a:solidFill>
                <a:latin typeface="Arial"/>
                <a:cs typeface="Arial"/>
              </a:rPr>
              <a:t>Linux</a:t>
            </a:r>
            <a:r>
              <a:rPr sz="1800" spc="-10" dirty="0">
                <a:solidFill>
                  <a:srgbClr val="5EEFF7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5EEFF7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3247" y="582168"/>
            <a:ext cx="8919845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1876501"/>
            <a:ext cx="53314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0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47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0089" y="3171520"/>
            <a:ext cx="4518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3600" spc="22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22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spc="6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2192000" cy="676198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80247" y="2592323"/>
            <a:ext cx="1905000" cy="1847214"/>
            <a:chOff x="8080247" y="2592323"/>
            <a:chExt cx="1905000" cy="1847214"/>
          </a:xfrm>
        </p:grpSpPr>
        <p:sp>
          <p:nvSpPr>
            <p:cNvPr id="8" name="object 8"/>
            <p:cNvSpPr/>
            <p:nvPr/>
          </p:nvSpPr>
          <p:spPr>
            <a:xfrm>
              <a:off x="8805671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6611" y="328799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82811" y="3147059"/>
              <a:ext cx="635507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5943" y="3347427"/>
              <a:ext cx="716279" cy="6774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0619" y="3206495"/>
              <a:ext cx="637031" cy="7330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0247" y="3009899"/>
              <a:ext cx="1905000" cy="14295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2538983"/>
            <a:ext cx="12192000" cy="4319017"/>
            <a:chOff x="0" y="2538983"/>
            <a:chExt cx="12192000" cy="4319017"/>
          </a:xfrm>
        </p:grpSpPr>
        <p:sp>
          <p:nvSpPr>
            <p:cNvPr id="24" name="object 24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83479" y="4629911"/>
              <a:ext cx="6656832" cy="20863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667" y="4629861"/>
              <a:ext cx="6658356" cy="2087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96983" y="2778251"/>
              <a:ext cx="2225039" cy="393801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271018" y="0"/>
                  </a:moveTo>
                  <a:lnTo>
                    <a:pt x="90297" y="12623"/>
                  </a:lnTo>
                  <a:lnTo>
                    <a:pt x="22605" y="69418"/>
                  </a:lnTo>
                  <a:lnTo>
                    <a:pt x="0" y="75730"/>
                  </a:ln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close/>
                </a:path>
              </a:pathLst>
            </a:custGeom>
            <a:solidFill>
              <a:srgbClr val="E8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0" y="75730"/>
                  </a:move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762380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lnTo>
                    <a:pt x="90297" y="12623"/>
                  </a:lnTo>
                  <a:lnTo>
                    <a:pt x="22605" y="69418"/>
                  </a:lnTo>
                </a:path>
              </a:pathLst>
            </a:custGeom>
            <a:ln w="12192">
              <a:solidFill>
                <a:srgbClr val="E87A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519683" y="0"/>
                  </a:move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  <a:lnTo>
                    <a:pt x="0" y="101269"/>
                  </a:ln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F7D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0" y="101269"/>
                  </a:move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879348" y="286245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</a:path>
              </a:pathLst>
            </a:custGeom>
            <a:ln w="12700">
              <a:solidFill>
                <a:srgbClr val="F7D2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87694" y="5717326"/>
              <a:ext cx="1009650" cy="285115"/>
            </a:xfrm>
            <a:custGeom>
              <a:avLst/>
              <a:gdLst/>
              <a:ahLst/>
              <a:cxnLst/>
              <a:rect l="l" t="t" r="r" b="b"/>
              <a:pathLst>
                <a:path w="1009650" h="285114">
                  <a:moveTo>
                    <a:pt x="0" y="88541"/>
                  </a:moveTo>
                  <a:lnTo>
                    <a:pt x="48203" y="68424"/>
                  </a:lnTo>
                  <a:lnTo>
                    <a:pt x="96754" y="50940"/>
                  </a:lnTo>
                  <a:lnTo>
                    <a:pt x="145531" y="36064"/>
                  </a:lnTo>
                  <a:lnTo>
                    <a:pt x="194415" y="23774"/>
                  </a:lnTo>
                  <a:lnTo>
                    <a:pt x="243286" y="14045"/>
                  </a:lnTo>
                  <a:lnTo>
                    <a:pt x="292024" y="6856"/>
                  </a:lnTo>
                  <a:lnTo>
                    <a:pt x="340508" y="2182"/>
                  </a:lnTo>
                  <a:lnTo>
                    <a:pt x="388619" y="0"/>
                  </a:lnTo>
                  <a:lnTo>
                    <a:pt x="436237" y="286"/>
                  </a:lnTo>
                  <a:lnTo>
                    <a:pt x="483241" y="3017"/>
                  </a:lnTo>
                  <a:lnTo>
                    <a:pt x="529512" y="8171"/>
                  </a:lnTo>
                  <a:lnTo>
                    <a:pt x="574928" y="15722"/>
                  </a:lnTo>
                  <a:lnTo>
                    <a:pt x="619372" y="25649"/>
                  </a:lnTo>
                  <a:lnTo>
                    <a:pt x="662721" y="37928"/>
                  </a:lnTo>
                  <a:lnTo>
                    <a:pt x="704857" y="52534"/>
                  </a:lnTo>
                  <a:lnTo>
                    <a:pt x="745659" y="69446"/>
                  </a:lnTo>
                  <a:lnTo>
                    <a:pt x="785007" y="88639"/>
                  </a:lnTo>
                  <a:lnTo>
                    <a:pt x="822781" y="110090"/>
                  </a:lnTo>
                  <a:lnTo>
                    <a:pt x="858861" y="133776"/>
                  </a:lnTo>
                  <a:lnTo>
                    <a:pt x="893127" y="159673"/>
                  </a:lnTo>
                  <a:lnTo>
                    <a:pt x="925459" y="187759"/>
                  </a:lnTo>
                  <a:lnTo>
                    <a:pt x="955737" y="218009"/>
                  </a:lnTo>
                  <a:lnTo>
                    <a:pt x="983840" y="250400"/>
                  </a:lnTo>
                  <a:lnTo>
                    <a:pt x="1009650" y="284908"/>
                  </a:lnTo>
                </a:path>
              </a:pathLst>
            </a:custGeom>
            <a:ln w="76200">
              <a:solidFill>
                <a:srgbClr val="364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55008" y="4104131"/>
              <a:ext cx="4643628" cy="275386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03564" y="267839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78240" y="2538983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02040" y="3335235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76716" y="3195827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8240" y="3808475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53059" y="271983"/>
            <a:ext cx="4073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Why</a:t>
            </a:r>
            <a:r>
              <a:rPr spc="-415" dirty="0"/>
              <a:t> </a:t>
            </a:r>
            <a:r>
              <a:rPr spc="-180" dirty="0"/>
              <a:t>Orchestrate?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0029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  <a:p>
            <a:pPr marL="240029" marR="1626235" algn="just">
              <a:lnSpc>
                <a:spcPct val="189200"/>
              </a:lnSpc>
              <a:spcBef>
                <a:spcPts val="1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68258" y="0"/>
            <a:ext cx="5285740" cy="1570355"/>
            <a:chOff x="5668258" y="0"/>
            <a:chExt cx="5285740" cy="1570355"/>
          </a:xfrm>
        </p:grpSpPr>
        <p:sp>
          <p:nvSpPr>
            <p:cNvPr id="46" name="object 46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64452" y="0"/>
              <a:ext cx="716279" cy="6096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57416" y="47243"/>
              <a:ext cx="528827" cy="5273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56348" y="0"/>
              <a:ext cx="716279" cy="6096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33132" y="47243"/>
              <a:ext cx="425196" cy="63855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46720" y="0"/>
              <a:ext cx="716279" cy="6126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61020" y="96011"/>
              <a:ext cx="504444" cy="4297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03564" y="0"/>
              <a:ext cx="716279" cy="6096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8778240" y="0"/>
            <a:ext cx="637031" cy="5257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7E7E7E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7E7E7E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4488</Words>
  <Application>Microsoft Office PowerPoint</Application>
  <PresentationFormat>Widescreen</PresentationFormat>
  <Paragraphs>1563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Arial</vt:lpstr>
      <vt:lpstr>Calibri</vt:lpstr>
      <vt:lpstr>Carlito</vt:lpstr>
      <vt:lpstr>Courier New</vt:lpstr>
      <vt:lpstr>Times New Roman</vt:lpstr>
      <vt:lpstr>Trebuchet MS</vt:lpstr>
      <vt:lpstr>Wingdings</vt:lpstr>
      <vt:lpstr>Office Theme</vt:lpstr>
      <vt:lpstr>docker</vt:lpstr>
      <vt:lpstr>Objectives</vt:lpstr>
      <vt:lpstr>docker</vt:lpstr>
      <vt:lpstr>Why do you need docker?</vt:lpstr>
      <vt:lpstr>What can it do?</vt:lpstr>
      <vt:lpstr>What are containers?</vt:lpstr>
      <vt:lpstr>Operating System</vt:lpstr>
      <vt:lpstr>Sharing the kernel</vt:lpstr>
      <vt:lpstr>Containers vs Virtual Machines</vt:lpstr>
      <vt:lpstr>Containers &amp; Virtual Machines</vt:lpstr>
      <vt:lpstr>How is it done?</vt:lpstr>
      <vt:lpstr>Container vs image</vt:lpstr>
      <vt:lpstr>d o c k e r Getting Started</vt:lpstr>
      <vt:lpstr>Docker Editions</vt:lpstr>
      <vt:lpstr>Community Edition</vt:lpstr>
      <vt:lpstr>docker</vt:lpstr>
      <vt:lpstr>Run – start a container</vt:lpstr>
      <vt:lpstr>ps – list containers</vt:lpstr>
      <vt:lpstr>STOP – stop a container</vt:lpstr>
      <vt:lpstr>Rm – Remove a container</vt:lpstr>
      <vt:lpstr>images – List images</vt:lpstr>
      <vt:lpstr>rmi – Remove images</vt:lpstr>
      <vt:lpstr>Pull – download an image</vt:lpstr>
      <vt:lpstr>PowerPoint Presentation</vt:lpstr>
      <vt:lpstr>PowerPoint Presentation</vt:lpstr>
      <vt:lpstr>Append a command</vt:lpstr>
      <vt:lpstr>Exec – execute a command</vt:lpstr>
      <vt:lpstr>Run – attach and detach</vt:lpstr>
      <vt:lpstr>d o c k e r run</vt:lpstr>
      <vt:lpstr>Run – tag</vt:lpstr>
      <vt:lpstr>RUN - STDIN</vt:lpstr>
      <vt:lpstr>Run – PORT mapping</vt:lpstr>
      <vt:lpstr>RUN – Volume mapping</vt:lpstr>
      <vt:lpstr>Inspect Container</vt:lpstr>
      <vt:lpstr>Container Logs</vt:lpstr>
      <vt:lpstr>d o c k e r e n v i r o n m e n t  v a r i a b l e s</vt:lpstr>
      <vt:lpstr>Environment Variables</vt:lpstr>
      <vt:lpstr>Environment Variables</vt:lpstr>
      <vt:lpstr>Environment Variables</vt:lpstr>
      <vt:lpstr>ENV Variables in Docker</vt:lpstr>
      <vt:lpstr>ENV Variables in    Docker</vt:lpstr>
      <vt:lpstr>d o c k e r images</vt:lpstr>
      <vt:lpstr>What am I containerizing?</vt:lpstr>
      <vt:lpstr>How to create my own image?</vt:lpstr>
      <vt:lpstr>Dockerfile</vt:lpstr>
      <vt:lpstr>Layered architecture</vt:lpstr>
      <vt:lpstr>Docker build output</vt:lpstr>
      <vt:lpstr>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Ubuntu</vt:lpstr>
      <vt:lpstr>PowerPoint Presentation</vt:lpstr>
      <vt:lpstr>d o c k e r networking</vt:lpstr>
      <vt:lpstr>Default networks</vt:lpstr>
      <vt:lpstr>User-defined networks</vt:lpstr>
      <vt:lpstr>Inspect Network</vt:lpstr>
      <vt:lpstr>Embedded DNS</vt:lpstr>
      <vt:lpstr>d o c k e r storage</vt:lpstr>
      <vt:lpstr>File system</vt:lpstr>
      <vt:lpstr>Layered architecture</vt:lpstr>
      <vt:lpstr>Layered architecture</vt:lpstr>
      <vt:lpstr>COPY-ON-WRITE</vt:lpstr>
      <vt:lpstr>volumes</vt:lpstr>
      <vt:lpstr>Storage drivers</vt:lpstr>
      <vt:lpstr>d o c k e r compose</vt:lpstr>
      <vt:lpstr>Docker compose</vt:lpstr>
      <vt:lpstr>PowerPoint Presentation</vt:lpstr>
      <vt:lpstr>docker run --links</vt:lpstr>
      <vt:lpstr>Docker compose - build</vt:lpstr>
      <vt:lpstr>Docker compose - versions</vt:lpstr>
      <vt:lpstr>Docker compose</vt:lpstr>
      <vt:lpstr>d o c k e r registry</vt:lpstr>
      <vt:lpstr>PowerPoint Presentation</vt:lpstr>
      <vt:lpstr>Image</vt:lpstr>
      <vt:lpstr>Private Registry</vt:lpstr>
      <vt:lpstr>Deploy Private Registry</vt:lpstr>
      <vt:lpstr>d o c k e r engine</vt:lpstr>
      <vt:lpstr>Docker Engine</vt:lpstr>
      <vt:lpstr>containerization</vt:lpstr>
      <vt:lpstr>Namespace - PID</vt:lpstr>
      <vt:lpstr>cgroups</vt:lpstr>
      <vt:lpstr>d o c k e r On Windows</vt:lpstr>
      <vt:lpstr>Docker on windows</vt:lpstr>
      <vt:lpstr>1. Docker toolbox</vt:lpstr>
      <vt:lpstr>2. Docker Desktop for Windows</vt:lpstr>
      <vt:lpstr>Windows containers</vt:lpstr>
      <vt:lpstr>VirtualBox Or Hyper-V</vt:lpstr>
      <vt:lpstr>d o c k e r On Mac</vt:lpstr>
      <vt:lpstr>Docker on Mac</vt:lpstr>
      <vt:lpstr>1. Docker toolbox</vt:lpstr>
      <vt:lpstr>2. Docker Desktop for Mac</vt:lpstr>
      <vt:lpstr>container</vt:lpstr>
      <vt:lpstr>Why Orchestrate?</vt:lpstr>
      <vt:lpstr>Container Orchestration</vt:lpstr>
      <vt:lpstr>Container Orchestration</vt:lpstr>
      <vt:lpstr>d o c k e r swarm</vt:lpstr>
      <vt:lpstr>PowerPoint Presentation</vt:lpstr>
      <vt:lpstr>Docker swarm</vt:lpstr>
      <vt:lpstr>Setup swarm</vt:lpstr>
      <vt:lpstr>Docker service</vt:lpstr>
      <vt:lpstr>kubernetes</vt:lpstr>
      <vt:lpstr>PowerPoint Presentation</vt:lpstr>
      <vt:lpstr>Nodes (Minions)</vt:lpstr>
      <vt:lpstr>Cluster</vt:lpstr>
      <vt:lpstr>Master</vt:lpstr>
      <vt:lpstr>Components</vt:lpstr>
      <vt:lpstr>Master vs Worker Nodes</vt:lpstr>
      <vt:lpstr>kubectl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khizar javed</cp:lastModifiedBy>
  <cp:revision>14</cp:revision>
  <dcterms:created xsi:type="dcterms:W3CDTF">2022-02-25T09:26:11Z</dcterms:created>
  <dcterms:modified xsi:type="dcterms:W3CDTF">2022-02-27T09:04:34Z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2022-02-25T00:00:00Z</vt:filetime>
  </property>
</Properties>
</file>